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62" r:id="rId4"/>
    <p:sldId id="258" r:id="rId5"/>
    <p:sldId id="259" r:id="rId6"/>
    <p:sldId id="268" r:id="rId7"/>
    <p:sldId id="269" r:id="rId8"/>
    <p:sldId id="263" r:id="rId9"/>
    <p:sldId id="264" r:id="rId10"/>
    <p:sldId id="266" r:id="rId11"/>
    <p:sldId id="265" r:id="rId12"/>
    <p:sldId id="267" r:id="rId13"/>
    <p:sldId id="273" r:id="rId14"/>
    <p:sldId id="274" r:id="rId15"/>
    <p:sldId id="275" r:id="rId16"/>
    <p:sldId id="270" r:id="rId17"/>
    <p:sldId id="271" r:id="rId18"/>
    <p:sldId id="272"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A3B358-EA43-4A71-8A51-E1E461BC8809}" v="35" dt="2024-04-26T00:40:10.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hit Akshant" userId="03c9b053167c8d7b" providerId="LiveId" clId="{89A3B358-EA43-4A71-8A51-E1E461BC8809}"/>
    <pc:docChg chg="undo custSel addSld delSld modSld">
      <pc:chgData name="Lohit Akshant" userId="03c9b053167c8d7b" providerId="LiveId" clId="{89A3B358-EA43-4A71-8A51-E1E461BC8809}" dt="2024-04-26T00:42:46.833" v="2592" actId="26606"/>
      <pc:docMkLst>
        <pc:docMk/>
      </pc:docMkLst>
      <pc:sldChg chg="addSp modSp mod">
        <pc:chgData name="Lohit Akshant" userId="03c9b053167c8d7b" providerId="LiveId" clId="{89A3B358-EA43-4A71-8A51-E1E461BC8809}" dt="2024-04-25T22:19:03.387" v="3" actId="14100"/>
        <pc:sldMkLst>
          <pc:docMk/>
          <pc:sldMk cId="1531927717" sldId="258"/>
        </pc:sldMkLst>
        <pc:picChg chg="add mod">
          <ac:chgData name="Lohit Akshant" userId="03c9b053167c8d7b" providerId="LiveId" clId="{89A3B358-EA43-4A71-8A51-E1E461BC8809}" dt="2024-04-25T22:19:03.387" v="3" actId="14100"/>
          <ac:picMkLst>
            <pc:docMk/>
            <pc:sldMk cId="1531927717" sldId="258"/>
            <ac:picMk id="4" creationId="{A971BC4D-00E0-FC37-725D-1592068B4031}"/>
          </ac:picMkLst>
        </pc:picChg>
      </pc:sldChg>
      <pc:sldChg chg="addSp delSp modSp mod">
        <pc:chgData name="Lohit Akshant" userId="03c9b053167c8d7b" providerId="LiveId" clId="{89A3B358-EA43-4A71-8A51-E1E461BC8809}" dt="2024-04-25T23:34:43.294" v="328" actId="1076"/>
        <pc:sldMkLst>
          <pc:docMk/>
          <pc:sldMk cId="2891104867" sldId="259"/>
        </pc:sldMkLst>
        <pc:spChg chg="mod">
          <ac:chgData name="Lohit Akshant" userId="03c9b053167c8d7b" providerId="LiveId" clId="{89A3B358-EA43-4A71-8A51-E1E461BC8809}" dt="2024-04-25T23:31:34.254" v="131" actId="26606"/>
          <ac:spMkLst>
            <pc:docMk/>
            <pc:sldMk cId="2891104867" sldId="259"/>
            <ac:spMk id="2" creationId="{4AAB0626-A2E0-DC00-C589-3EA68156E164}"/>
          </ac:spMkLst>
        </pc:spChg>
        <pc:spChg chg="add del">
          <ac:chgData name="Lohit Akshant" userId="03c9b053167c8d7b" providerId="LiveId" clId="{89A3B358-EA43-4A71-8A51-E1E461BC8809}" dt="2024-04-25T23:25:22.806" v="93" actId="26606"/>
          <ac:spMkLst>
            <pc:docMk/>
            <pc:sldMk cId="2891104867" sldId="259"/>
            <ac:spMk id="56" creationId="{A2679492-7988-4050-9056-542444452411}"/>
          </ac:spMkLst>
        </pc:spChg>
        <pc:spChg chg="add del">
          <ac:chgData name="Lohit Akshant" userId="03c9b053167c8d7b" providerId="LiveId" clId="{89A3B358-EA43-4A71-8A51-E1E461BC8809}" dt="2024-04-25T23:25:22.806" v="93" actId="26606"/>
          <ac:spMkLst>
            <pc:docMk/>
            <pc:sldMk cId="2891104867" sldId="259"/>
            <ac:spMk id="57" creationId="{B091B163-7D61-4891-ABCF-5C13D9C418D0}"/>
          </ac:spMkLst>
        </pc:spChg>
        <pc:spChg chg="mod ord">
          <ac:chgData name="Lohit Akshant" userId="03c9b053167c8d7b" providerId="LiveId" clId="{89A3B358-EA43-4A71-8A51-E1E461BC8809}" dt="2024-04-25T23:34:06.038" v="325" actId="20577"/>
          <ac:spMkLst>
            <pc:docMk/>
            <pc:sldMk cId="2891104867" sldId="259"/>
            <ac:spMk id="58" creationId="{90DF50CC-ABCD-E47B-84F4-C03B4A65609A}"/>
          </ac:spMkLst>
        </pc:spChg>
        <pc:spChg chg="add del">
          <ac:chgData name="Lohit Akshant" userId="03c9b053167c8d7b" providerId="LiveId" clId="{89A3B358-EA43-4A71-8A51-E1E461BC8809}" dt="2024-04-25T23:24:54.265" v="82" actId="26606"/>
          <ac:spMkLst>
            <pc:docMk/>
            <pc:sldMk cId="2891104867" sldId="259"/>
            <ac:spMk id="64" creationId="{327D73B4-9F5C-4A64-A179-51B9500CB8B5}"/>
          </ac:spMkLst>
        </pc:spChg>
        <pc:spChg chg="add del">
          <ac:chgData name="Lohit Akshant" userId="03c9b053167c8d7b" providerId="LiveId" clId="{89A3B358-EA43-4A71-8A51-E1E461BC8809}" dt="2024-04-25T23:24:54.265" v="82" actId="26606"/>
          <ac:spMkLst>
            <pc:docMk/>
            <pc:sldMk cId="2891104867" sldId="259"/>
            <ac:spMk id="66" creationId="{C1F06963-6374-4B48-844F-071A9BAAAE02}"/>
          </ac:spMkLst>
        </pc:spChg>
        <pc:spChg chg="add del">
          <ac:chgData name="Lohit Akshant" userId="03c9b053167c8d7b" providerId="LiveId" clId="{89A3B358-EA43-4A71-8A51-E1E461BC8809}" dt="2024-04-25T23:24:54.265" v="82" actId="26606"/>
          <ac:spMkLst>
            <pc:docMk/>
            <pc:sldMk cId="2891104867" sldId="259"/>
            <ac:spMk id="68" creationId="{6CB927A4-E432-4310-9CD5-E89FF5063179}"/>
          </ac:spMkLst>
        </pc:spChg>
        <pc:spChg chg="add del">
          <ac:chgData name="Lohit Akshant" userId="03c9b053167c8d7b" providerId="LiveId" clId="{89A3B358-EA43-4A71-8A51-E1E461BC8809}" dt="2024-04-25T23:24:54.265" v="82" actId="26606"/>
          <ac:spMkLst>
            <pc:docMk/>
            <pc:sldMk cId="2891104867" sldId="259"/>
            <ac:spMk id="70" creationId="{1453BF6C-B012-48B7-B4E8-6D7AC7C27D02}"/>
          </ac:spMkLst>
        </pc:spChg>
        <pc:spChg chg="add del">
          <ac:chgData name="Lohit Akshant" userId="03c9b053167c8d7b" providerId="LiveId" clId="{89A3B358-EA43-4A71-8A51-E1E461BC8809}" dt="2024-04-25T23:24:54.265" v="82" actId="26606"/>
          <ac:spMkLst>
            <pc:docMk/>
            <pc:sldMk cId="2891104867" sldId="259"/>
            <ac:spMk id="72" creationId="{E3020543-B24B-4EC4-8FFC-8DD88EEA91A8}"/>
          </ac:spMkLst>
        </pc:spChg>
        <pc:spChg chg="add del">
          <ac:chgData name="Lohit Akshant" userId="03c9b053167c8d7b" providerId="LiveId" clId="{89A3B358-EA43-4A71-8A51-E1E461BC8809}" dt="2024-04-25T23:24:56.093" v="84" actId="26606"/>
          <ac:spMkLst>
            <pc:docMk/>
            <pc:sldMk cId="2891104867" sldId="259"/>
            <ac:spMk id="76" creationId="{A2679492-7988-4050-9056-542444452411}"/>
          </ac:spMkLst>
        </pc:spChg>
        <pc:spChg chg="add del">
          <ac:chgData name="Lohit Akshant" userId="03c9b053167c8d7b" providerId="LiveId" clId="{89A3B358-EA43-4A71-8A51-E1E461BC8809}" dt="2024-04-25T23:24:56.093" v="84" actId="26606"/>
          <ac:spMkLst>
            <pc:docMk/>
            <pc:sldMk cId="2891104867" sldId="259"/>
            <ac:spMk id="77" creationId="{B091B163-7D61-4891-ABCF-5C13D9C418D0}"/>
          </ac:spMkLst>
        </pc:spChg>
        <pc:spChg chg="add del">
          <ac:chgData name="Lohit Akshant" userId="03c9b053167c8d7b" providerId="LiveId" clId="{89A3B358-EA43-4A71-8A51-E1E461BC8809}" dt="2024-04-25T23:24:57.522" v="86" actId="26606"/>
          <ac:spMkLst>
            <pc:docMk/>
            <pc:sldMk cId="2891104867" sldId="259"/>
            <ac:spMk id="80" creationId="{8D1AA55E-40D5-461B-A5A8-4AE8AAB71B08}"/>
          </ac:spMkLst>
        </pc:spChg>
        <pc:spChg chg="add del">
          <ac:chgData name="Lohit Akshant" userId="03c9b053167c8d7b" providerId="LiveId" clId="{89A3B358-EA43-4A71-8A51-E1E461BC8809}" dt="2024-04-25T23:24:57.522" v="86" actId="26606"/>
          <ac:spMkLst>
            <pc:docMk/>
            <pc:sldMk cId="2891104867" sldId="259"/>
            <ac:spMk id="82" creationId="{6CB927A4-E432-4310-9CD5-E89FF5063179}"/>
          </ac:spMkLst>
        </pc:spChg>
        <pc:spChg chg="add del">
          <ac:chgData name="Lohit Akshant" userId="03c9b053167c8d7b" providerId="LiveId" clId="{89A3B358-EA43-4A71-8A51-E1E461BC8809}" dt="2024-04-25T23:24:57.522" v="86" actId="26606"/>
          <ac:spMkLst>
            <pc:docMk/>
            <pc:sldMk cId="2891104867" sldId="259"/>
            <ac:spMk id="83" creationId="{E3020543-B24B-4EC4-8FFC-8DD88EEA91A8}"/>
          </ac:spMkLst>
        </pc:spChg>
        <pc:spChg chg="add del">
          <ac:chgData name="Lohit Akshant" userId="03c9b053167c8d7b" providerId="LiveId" clId="{89A3B358-EA43-4A71-8A51-E1E461BC8809}" dt="2024-04-25T23:24:58.919" v="88" actId="26606"/>
          <ac:spMkLst>
            <pc:docMk/>
            <pc:sldMk cId="2891104867" sldId="259"/>
            <ac:spMk id="85" creationId="{327D73B4-9F5C-4A64-A179-51B9500CB8B5}"/>
          </ac:spMkLst>
        </pc:spChg>
        <pc:spChg chg="add del">
          <ac:chgData name="Lohit Akshant" userId="03c9b053167c8d7b" providerId="LiveId" clId="{89A3B358-EA43-4A71-8A51-E1E461BC8809}" dt="2024-04-25T23:24:58.919" v="88" actId="26606"/>
          <ac:spMkLst>
            <pc:docMk/>
            <pc:sldMk cId="2891104867" sldId="259"/>
            <ac:spMk id="86" creationId="{C1F06963-6374-4B48-844F-071A9BAAAE02}"/>
          </ac:spMkLst>
        </pc:spChg>
        <pc:spChg chg="add del">
          <ac:chgData name="Lohit Akshant" userId="03c9b053167c8d7b" providerId="LiveId" clId="{89A3B358-EA43-4A71-8A51-E1E461BC8809}" dt="2024-04-25T23:24:58.919" v="88" actId="26606"/>
          <ac:spMkLst>
            <pc:docMk/>
            <pc:sldMk cId="2891104867" sldId="259"/>
            <ac:spMk id="87" creationId="{6CB927A4-E432-4310-9CD5-E89FF5063179}"/>
          </ac:spMkLst>
        </pc:spChg>
        <pc:spChg chg="add del">
          <ac:chgData name="Lohit Akshant" userId="03c9b053167c8d7b" providerId="LiveId" clId="{89A3B358-EA43-4A71-8A51-E1E461BC8809}" dt="2024-04-25T23:24:58.919" v="88" actId="26606"/>
          <ac:spMkLst>
            <pc:docMk/>
            <pc:sldMk cId="2891104867" sldId="259"/>
            <ac:spMk id="88" creationId="{1453BF6C-B012-48B7-B4E8-6D7AC7C27D02}"/>
          </ac:spMkLst>
        </pc:spChg>
        <pc:spChg chg="add del">
          <ac:chgData name="Lohit Akshant" userId="03c9b053167c8d7b" providerId="LiveId" clId="{89A3B358-EA43-4A71-8A51-E1E461BC8809}" dt="2024-04-25T23:24:58.919" v="88" actId="26606"/>
          <ac:spMkLst>
            <pc:docMk/>
            <pc:sldMk cId="2891104867" sldId="259"/>
            <ac:spMk id="89" creationId="{E3020543-B24B-4EC4-8FFC-8DD88EEA91A8}"/>
          </ac:spMkLst>
        </pc:spChg>
        <pc:spChg chg="add del">
          <ac:chgData name="Lohit Akshant" userId="03c9b053167c8d7b" providerId="LiveId" clId="{89A3B358-EA43-4A71-8A51-E1E461BC8809}" dt="2024-04-25T23:25:02.929" v="90" actId="26606"/>
          <ac:spMkLst>
            <pc:docMk/>
            <pc:sldMk cId="2891104867" sldId="259"/>
            <ac:spMk id="92" creationId="{A2679492-7988-4050-9056-542444452411}"/>
          </ac:spMkLst>
        </pc:spChg>
        <pc:spChg chg="add del">
          <ac:chgData name="Lohit Akshant" userId="03c9b053167c8d7b" providerId="LiveId" clId="{89A3B358-EA43-4A71-8A51-E1E461BC8809}" dt="2024-04-25T23:25:02.929" v="90" actId="26606"/>
          <ac:spMkLst>
            <pc:docMk/>
            <pc:sldMk cId="2891104867" sldId="259"/>
            <ac:spMk id="93" creationId="{B091B163-7D61-4891-ABCF-5C13D9C418D0}"/>
          </ac:spMkLst>
        </pc:spChg>
        <pc:spChg chg="add del">
          <ac:chgData name="Lohit Akshant" userId="03c9b053167c8d7b" providerId="LiveId" clId="{89A3B358-EA43-4A71-8A51-E1E461BC8809}" dt="2024-04-25T23:25:22.789" v="92" actId="26606"/>
          <ac:spMkLst>
            <pc:docMk/>
            <pc:sldMk cId="2891104867" sldId="259"/>
            <ac:spMk id="96" creationId="{8D1AA55E-40D5-461B-A5A8-4AE8AAB71B08}"/>
          </ac:spMkLst>
        </pc:spChg>
        <pc:spChg chg="add del">
          <ac:chgData name="Lohit Akshant" userId="03c9b053167c8d7b" providerId="LiveId" clId="{89A3B358-EA43-4A71-8A51-E1E461BC8809}" dt="2024-04-25T23:25:22.789" v="92" actId="26606"/>
          <ac:spMkLst>
            <pc:docMk/>
            <pc:sldMk cId="2891104867" sldId="259"/>
            <ac:spMk id="98" creationId="{6CB927A4-E432-4310-9CD5-E89FF5063179}"/>
          </ac:spMkLst>
        </pc:spChg>
        <pc:spChg chg="add del">
          <ac:chgData name="Lohit Akshant" userId="03c9b053167c8d7b" providerId="LiveId" clId="{89A3B358-EA43-4A71-8A51-E1E461BC8809}" dt="2024-04-25T23:25:22.789" v="92" actId="26606"/>
          <ac:spMkLst>
            <pc:docMk/>
            <pc:sldMk cId="2891104867" sldId="259"/>
            <ac:spMk id="99" creationId="{E3020543-B24B-4EC4-8FFC-8DD88EEA91A8}"/>
          </ac:spMkLst>
        </pc:spChg>
        <pc:spChg chg="add del">
          <ac:chgData name="Lohit Akshant" userId="03c9b053167c8d7b" providerId="LiveId" clId="{89A3B358-EA43-4A71-8A51-E1E461BC8809}" dt="2024-04-25T23:31:34.254" v="131" actId="26606"/>
          <ac:spMkLst>
            <pc:docMk/>
            <pc:sldMk cId="2891104867" sldId="259"/>
            <ac:spMk id="101" creationId="{8D1AA55E-40D5-461B-A5A8-4AE8AAB71B08}"/>
          </ac:spMkLst>
        </pc:spChg>
        <pc:spChg chg="add del">
          <ac:chgData name="Lohit Akshant" userId="03c9b053167c8d7b" providerId="LiveId" clId="{89A3B358-EA43-4A71-8A51-E1E461BC8809}" dt="2024-04-25T23:31:34.254" v="131" actId="26606"/>
          <ac:spMkLst>
            <pc:docMk/>
            <pc:sldMk cId="2891104867" sldId="259"/>
            <ac:spMk id="103" creationId="{6CB927A4-E432-4310-9CD5-E89FF5063179}"/>
          </ac:spMkLst>
        </pc:spChg>
        <pc:spChg chg="add del">
          <ac:chgData name="Lohit Akshant" userId="03c9b053167c8d7b" providerId="LiveId" clId="{89A3B358-EA43-4A71-8A51-E1E461BC8809}" dt="2024-04-25T23:31:34.254" v="131" actId="26606"/>
          <ac:spMkLst>
            <pc:docMk/>
            <pc:sldMk cId="2891104867" sldId="259"/>
            <ac:spMk id="104" creationId="{E3020543-B24B-4EC4-8FFC-8DD88EEA91A8}"/>
          </ac:spMkLst>
        </pc:spChg>
        <pc:spChg chg="add del">
          <ac:chgData name="Lohit Akshant" userId="03c9b053167c8d7b" providerId="LiveId" clId="{89A3B358-EA43-4A71-8A51-E1E461BC8809}" dt="2024-04-25T23:31:34.254" v="131" actId="26606"/>
          <ac:spMkLst>
            <pc:docMk/>
            <pc:sldMk cId="2891104867" sldId="259"/>
            <ac:spMk id="105" creationId="{1453BF6C-B012-48B7-B4E8-6D7AC7C27D02}"/>
          </ac:spMkLst>
        </pc:spChg>
        <pc:spChg chg="add">
          <ac:chgData name="Lohit Akshant" userId="03c9b053167c8d7b" providerId="LiveId" clId="{89A3B358-EA43-4A71-8A51-E1E461BC8809}" dt="2024-04-25T23:31:34.254" v="131" actId="26606"/>
          <ac:spMkLst>
            <pc:docMk/>
            <pc:sldMk cId="2891104867" sldId="259"/>
            <ac:spMk id="110" creationId="{327D73B4-9F5C-4A64-A179-51B9500CB8B5}"/>
          </ac:spMkLst>
        </pc:spChg>
        <pc:spChg chg="add">
          <ac:chgData name="Lohit Akshant" userId="03c9b053167c8d7b" providerId="LiveId" clId="{89A3B358-EA43-4A71-8A51-E1E461BC8809}" dt="2024-04-25T23:31:34.254" v="131" actId="26606"/>
          <ac:spMkLst>
            <pc:docMk/>
            <pc:sldMk cId="2891104867" sldId="259"/>
            <ac:spMk id="112" creationId="{C1F06963-6374-4B48-844F-071A9BAAAE02}"/>
          </ac:spMkLst>
        </pc:spChg>
        <pc:spChg chg="add">
          <ac:chgData name="Lohit Akshant" userId="03c9b053167c8d7b" providerId="LiveId" clId="{89A3B358-EA43-4A71-8A51-E1E461BC8809}" dt="2024-04-25T23:31:34.254" v="131" actId="26606"/>
          <ac:spMkLst>
            <pc:docMk/>
            <pc:sldMk cId="2891104867" sldId="259"/>
            <ac:spMk id="114" creationId="{6CB927A4-E432-4310-9CD5-E89FF5063179}"/>
          </ac:spMkLst>
        </pc:spChg>
        <pc:spChg chg="add">
          <ac:chgData name="Lohit Akshant" userId="03c9b053167c8d7b" providerId="LiveId" clId="{89A3B358-EA43-4A71-8A51-E1E461BC8809}" dt="2024-04-25T23:31:34.254" v="131" actId="26606"/>
          <ac:spMkLst>
            <pc:docMk/>
            <pc:sldMk cId="2891104867" sldId="259"/>
            <ac:spMk id="116" creationId="{1453BF6C-B012-48B7-B4E8-6D7AC7C27D02}"/>
          </ac:spMkLst>
        </pc:spChg>
        <pc:spChg chg="add">
          <ac:chgData name="Lohit Akshant" userId="03c9b053167c8d7b" providerId="LiveId" clId="{89A3B358-EA43-4A71-8A51-E1E461BC8809}" dt="2024-04-25T23:31:34.254" v="131" actId="26606"/>
          <ac:spMkLst>
            <pc:docMk/>
            <pc:sldMk cId="2891104867" sldId="259"/>
            <ac:spMk id="118" creationId="{E3020543-B24B-4EC4-8FFC-8DD88EEA91A8}"/>
          </ac:spMkLst>
        </pc:spChg>
        <pc:picChg chg="add mod">
          <ac:chgData name="Lohit Akshant" userId="03c9b053167c8d7b" providerId="LiveId" clId="{89A3B358-EA43-4A71-8A51-E1E461BC8809}" dt="2024-04-25T23:34:43.294" v="328" actId="1076"/>
          <ac:picMkLst>
            <pc:docMk/>
            <pc:sldMk cId="2891104867" sldId="259"/>
            <ac:picMk id="4" creationId="{B3274EA4-B8C4-CDF9-1C33-E284A11BF0EF}"/>
          </ac:picMkLst>
        </pc:picChg>
        <pc:picChg chg="del mod ord">
          <ac:chgData name="Lohit Akshant" userId="03c9b053167c8d7b" providerId="LiveId" clId="{89A3B358-EA43-4A71-8A51-E1E461BC8809}" dt="2024-04-25T23:28:15.143" v="129" actId="478"/>
          <ac:picMkLst>
            <pc:docMk/>
            <pc:sldMk cId="2891104867" sldId="259"/>
            <ac:picMk id="5" creationId="{A0BC4E98-965F-8BED-D49E-0CD35BC24C69}"/>
          </ac:picMkLst>
        </pc:picChg>
        <pc:cxnChg chg="add del">
          <ac:chgData name="Lohit Akshant" userId="03c9b053167c8d7b" providerId="LiveId" clId="{89A3B358-EA43-4A71-8A51-E1E461BC8809}" dt="2024-04-25T23:25:22.806" v="93" actId="26606"/>
          <ac:cxnSpMkLst>
            <pc:docMk/>
            <pc:sldMk cId="2891104867" sldId="259"/>
            <ac:cxnSpMk id="59" creationId="{C49DA8F6-BCC1-4447-B54C-57856834B94B}"/>
          </ac:cxnSpMkLst>
        </pc:cxnChg>
        <pc:cxnChg chg="add del">
          <ac:chgData name="Lohit Akshant" userId="03c9b053167c8d7b" providerId="LiveId" clId="{89A3B358-EA43-4A71-8A51-E1E461BC8809}" dt="2024-04-25T23:24:54.265" v="82" actId="26606"/>
          <ac:cxnSpMkLst>
            <pc:docMk/>
            <pc:sldMk cId="2891104867" sldId="259"/>
            <ac:cxnSpMk id="74" creationId="{C49DA8F6-BCC1-4447-B54C-57856834B94B}"/>
          </ac:cxnSpMkLst>
        </pc:cxnChg>
        <pc:cxnChg chg="add del">
          <ac:chgData name="Lohit Akshant" userId="03c9b053167c8d7b" providerId="LiveId" clId="{89A3B358-EA43-4A71-8A51-E1E461BC8809}" dt="2024-04-25T23:24:56.093" v="84" actId="26606"/>
          <ac:cxnSpMkLst>
            <pc:docMk/>
            <pc:sldMk cId="2891104867" sldId="259"/>
            <ac:cxnSpMk id="78" creationId="{C49DA8F6-BCC1-4447-B54C-57856834B94B}"/>
          </ac:cxnSpMkLst>
        </pc:cxnChg>
        <pc:cxnChg chg="add del">
          <ac:chgData name="Lohit Akshant" userId="03c9b053167c8d7b" providerId="LiveId" clId="{89A3B358-EA43-4A71-8A51-E1E461BC8809}" dt="2024-04-25T23:24:57.522" v="86" actId="26606"/>
          <ac:cxnSpMkLst>
            <pc:docMk/>
            <pc:sldMk cId="2891104867" sldId="259"/>
            <ac:cxnSpMk id="81" creationId="{7EB498BD-8089-4626-91EA-4978EBEF535E}"/>
          </ac:cxnSpMkLst>
        </pc:cxnChg>
        <pc:cxnChg chg="add del">
          <ac:chgData name="Lohit Akshant" userId="03c9b053167c8d7b" providerId="LiveId" clId="{89A3B358-EA43-4A71-8A51-E1E461BC8809}" dt="2024-04-25T23:24:58.919" v="88" actId="26606"/>
          <ac:cxnSpMkLst>
            <pc:docMk/>
            <pc:sldMk cId="2891104867" sldId="259"/>
            <ac:cxnSpMk id="90" creationId="{C49DA8F6-BCC1-4447-B54C-57856834B94B}"/>
          </ac:cxnSpMkLst>
        </pc:cxnChg>
        <pc:cxnChg chg="add del">
          <ac:chgData name="Lohit Akshant" userId="03c9b053167c8d7b" providerId="LiveId" clId="{89A3B358-EA43-4A71-8A51-E1E461BC8809}" dt="2024-04-25T23:25:02.929" v="90" actId="26606"/>
          <ac:cxnSpMkLst>
            <pc:docMk/>
            <pc:sldMk cId="2891104867" sldId="259"/>
            <ac:cxnSpMk id="94" creationId="{C49DA8F6-BCC1-4447-B54C-57856834B94B}"/>
          </ac:cxnSpMkLst>
        </pc:cxnChg>
        <pc:cxnChg chg="add del">
          <ac:chgData name="Lohit Akshant" userId="03c9b053167c8d7b" providerId="LiveId" clId="{89A3B358-EA43-4A71-8A51-E1E461BC8809}" dt="2024-04-25T23:25:22.789" v="92" actId="26606"/>
          <ac:cxnSpMkLst>
            <pc:docMk/>
            <pc:sldMk cId="2891104867" sldId="259"/>
            <ac:cxnSpMk id="97" creationId="{7EB498BD-8089-4626-91EA-4978EBEF535E}"/>
          </ac:cxnSpMkLst>
        </pc:cxnChg>
        <pc:cxnChg chg="add del">
          <ac:chgData name="Lohit Akshant" userId="03c9b053167c8d7b" providerId="LiveId" clId="{89A3B358-EA43-4A71-8A51-E1E461BC8809}" dt="2024-04-25T23:31:34.254" v="131" actId="26606"/>
          <ac:cxnSpMkLst>
            <pc:docMk/>
            <pc:sldMk cId="2891104867" sldId="259"/>
            <ac:cxnSpMk id="102" creationId="{C49DA8F6-BCC1-4447-B54C-57856834B94B}"/>
          </ac:cxnSpMkLst>
        </pc:cxnChg>
        <pc:cxnChg chg="add">
          <ac:chgData name="Lohit Akshant" userId="03c9b053167c8d7b" providerId="LiveId" clId="{89A3B358-EA43-4A71-8A51-E1E461BC8809}" dt="2024-04-25T23:31:34.254" v="131" actId="26606"/>
          <ac:cxnSpMkLst>
            <pc:docMk/>
            <pc:sldMk cId="2891104867" sldId="259"/>
            <ac:cxnSpMk id="120" creationId="{C49DA8F6-BCC1-4447-B54C-57856834B94B}"/>
          </ac:cxnSpMkLst>
        </pc:cxnChg>
      </pc:sldChg>
      <pc:sldChg chg="del">
        <pc:chgData name="Lohit Akshant" userId="03c9b053167c8d7b" providerId="LiveId" clId="{89A3B358-EA43-4A71-8A51-E1E461BC8809}" dt="2024-04-26T00:00:34.815" v="1356" actId="47"/>
        <pc:sldMkLst>
          <pc:docMk/>
          <pc:sldMk cId="1361113869" sldId="260"/>
        </pc:sldMkLst>
      </pc:sldChg>
      <pc:sldChg chg="del">
        <pc:chgData name="Lohit Akshant" userId="03c9b053167c8d7b" providerId="LiveId" clId="{89A3B358-EA43-4A71-8A51-E1E461BC8809}" dt="2024-04-26T00:00:36.847" v="1357" actId="47"/>
        <pc:sldMkLst>
          <pc:docMk/>
          <pc:sldMk cId="4168403261" sldId="261"/>
        </pc:sldMkLst>
      </pc:sldChg>
      <pc:sldChg chg="addSp delSp modSp new mod setBg">
        <pc:chgData name="Lohit Akshant" userId="03c9b053167c8d7b" providerId="LiveId" clId="{89A3B358-EA43-4A71-8A51-E1E461BC8809}" dt="2024-04-26T00:42:46.833" v="2592" actId="26606"/>
        <pc:sldMkLst>
          <pc:docMk/>
          <pc:sldMk cId="826287047" sldId="262"/>
        </pc:sldMkLst>
        <pc:spChg chg="mod">
          <ac:chgData name="Lohit Akshant" userId="03c9b053167c8d7b" providerId="LiveId" clId="{89A3B358-EA43-4A71-8A51-E1E461BC8809}" dt="2024-04-26T00:42:46.833" v="2592" actId="26606"/>
          <ac:spMkLst>
            <pc:docMk/>
            <pc:sldMk cId="826287047" sldId="262"/>
            <ac:spMk id="2" creationId="{3BA85FFC-AD49-0402-7944-585E080B9BEE}"/>
          </ac:spMkLst>
        </pc:spChg>
        <pc:spChg chg="add del mod">
          <ac:chgData name="Lohit Akshant" userId="03c9b053167c8d7b" providerId="LiveId" clId="{89A3B358-EA43-4A71-8A51-E1E461BC8809}" dt="2024-04-25T23:57:01.733" v="1173" actId="26606"/>
          <ac:spMkLst>
            <pc:docMk/>
            <pc:sldMk cId="826287047" sldId="262"/>
            <ac:spMk id="3" creationId="{EF1AE2AF-23CB-CF76-47BD-3254DC3F9C1E}"/>
          </ac:spMkLst>
        </pc:spChg>
        <pc:spChg chg="add del">
          <ac:chgData name="Lohit Akshant" userId="03c9b053167c8d7b" providerId="LiveId" clId="{89A3B358-EA43-4A71-8A51-E1E461BC8809}" dt="2024-04-26T00:42:46.833" v="2592" actId="26606"/>
          <ac:spMkLst>
            <pc:docMk/>
            <pc:sldMk cId="826287047" sldId="262"/>
            <ac:spMk id="9" creationId="{2659FDB4-FCBE-4A89-B46D-43D4FA54464D}"/>
          </ac:spMkLst>
        </pc:spChg>
        <pc:spChg chg="add del">
          <ac:chgData name="Lohit Akshant" userId="03c9b053167c8d7b" providerId="LiveId" clId="{89A3B358-EA43-4A71-8A51-E1E461BC8809}" dt="2024-04-25T23:02:02.587" v="54" actId="26606"/>
          <ac:spMkLst>
            <pc:docMk/>
            <pc:sldMk cId="826287047" sldId="262"/>
            <ac:spMk id="10" creationId="{2659FDB4-FCBE-4A89-B46D-43D4FA54464D}"/>
          </ac:spMkLst>
        </pc:spChg>
        <pc:spChg chg="add">
          <ac:chgData name="Lohit Akshant" userId="03c9b053167c8d7b" providerId="LiveId" clId="{89A3B358-EA43-4A71-8A51-E1E461BC8809}" dt="2024-04-26T00:42:46.833" v="2592" actId="26606"/>
          <ac:spMkLst>
            <pc:docMk/>
            <pc:sldMk cId="826287047" sldId="262"/>
            <ac:spMk id="13" creationId="{16AC3602-3348-4F31-9E43-076B03514ECB}"/>
          </ac:spMkLst>
        </pc:spChg>
        <pc:spChg chg="add del">
          <ac:chgData name="Lohit Akshant" userId="03c9b053167c8d7b" providerId="LiveId" clId="{89A3B358-EA43-4A71-8A51-E1E461BC8809}" dt="2024-04-25T23:02:04.612" v="56" actId="26606"/>
          <ac:spMkLst>
            <pc:docMk/>
            <pc:sldMk cId="826287047" sldId="262"/>
            <ac:spMk id="14" creationId="{64C2CA96-0B16-4AA7-B340-33044D238597}"/>
          </ac:spMkLst>
        </pc:spChg>
        <pc:spChg chg="add del">
          <ac:chgData name="Lohit Akshant" userId="03c9b053167c8d7b" providerId="LiveId" clId="{89A3B358-EA43-4A71-8A51-E1E461BC8809}" dt="2024-04-25T23:02:04.612" v="56" actId="26606"/>
          <ac:spMkLst>
            <pc:docMk/>
            <pc:sldMk cId="826287047" sldId="262"/>
            <ac:spMk id="15" creationId="{16AC3602-3348-4F31-9E43-076B03514ECB}"/>
          </ac:spMkLst>
        </pc:spChg>
        <pc:spChg chg="add del">
          <ac:chgData name="Lohit Akshant" userId="03c9b053167c8d7b" providerId="LiveId" clId="{89A3B358-EA43-4A71-8A51-E1E461BC8809}" dt="2024-04-25T23:02:04.612" v="56" actId="26606"/>
          <ac:spMkLst>
            <pc:docMk/>
            <pc:sldMk cId="826287047" sldId="262"/>
            <ac:spMk id="17" creationId="{394094B0-A6C9-44BE-9042-66EF0612F625}"/>
          </ac:spMkLst>
        </pc:spChg>
        <pc:spChg chg="add del">
          <ac:chgData name="Lohit Akshant" userId="03c9b053167c8d7b" providerId="LiveId" clId="{89A3B358-EA43-4A71-8A51-E1E461BC8809}" dt="2024-04-25T23:02:04.612" v="56" actId="26606"/>
          <ac:spMkLst>
            <pc:docMk/>
            <pc:sldMk cId="826287047" sldId="262"/>
            <ac:spMk id="18" creationId="{1D50D7A8-F1D5-4306-8A9B-DD7A73EB8BCE}"/>
          </ac:spMkLst>
        </pc:spChg>
        <pc:spChg chg="add">
          <ac:chgData name="Lohit Akshant" userId="03c9b053167c8d7b" providerId="LiveId" clId="{89A3B358-EA43-4A71-8A51-E1E461BC8809}" dt="2024-04-26T00:42:46.833" v="2592" actId="26606"/>
          <ac:spMkLst>
            <pc:docMk/>
            <pc:sldMk cId="826287047" sldId="262"/>
            <ac:spMk id="20" creationId="{394094B0-A6C9-44BE-9042-66EF0612F625}"/>
          </ac:spMkLst>
        </pc:spChg>
        <pc:spChg chg="add">
          <ac:chgData name="Lohit Akshant" userId="03c9b053167c8d7b" providerId="LiveId" clId="{89A3B358-EA43-4A71-8A51-E1E461BC8809}" dt="2024-04-26T00:42:46.833" v="2592" actId="26606"/>
          <ac:spMkLst>
            <pc:docMk/>
            <pc:sldMk cId="826287047" sldId="262"/>
            <ac:spMk id="22" creationId="{64C2CA96-0B16-4AA7-B340-33044D238597}"/>
          </ac:spMkLst>
        </pc:spChg>
        <pc:spChg chg="add">
          <ac:chgData name="Lohit Akshant" userId="03c9b053167c8d7b" providerId="LiveId" clId="{89A3B358-EA43-4A71-8A51-E1E461BC8809}" dt="2024-04-26T00:42:46.833" v="2592" actId="26606"/>
          <ac:spMkLst>
            <pc:docMk/>
            <pc:sldMk cId="826287047" sldId="262"/>
            <ac:spMk id="24" creationId="{1D50D7A8-F1D5-4306-8A9B-DD7A73EB8BCE}"/>
          </ac:spMkLst>
        </pc:spChg>
        <pc:graphicFrameChg chg="add del mod modGraphic">
          <ac:chgData name="Lohit Akshant" userId="03c9b053167c8d7b" providerId="LiveId" clId="{89A3B358-EA43-4A71-8A51-E1E461BC8809}" dt="2024-04-25T23:02:08.307" v="57" actId="26606"/>
          <ac:graphicFrameMkLst>
            <pc:docMk/>
            <pc:sldMk cId="826287047" sldId="262"/>
            <ac:graphicFrameMk id="5" creationId="{C70D9931-B05F-3D37-DF1E-6D99F48955E4}"/>
          </ac:graphicFrameMkLst>
        </pc:graphicFrameChg>
        <pc:graphicFrameChg chg="add mod modGraphic">
          <ac:chgData name="Lohit Akshant" userId="03c9b053167c8d7b" providerId="LiveId" clId="{89A3B358-EA43-4A71-8A51-E1E461BC8809}" dt="2024-04-26T00:42:46.833" v="2592" actId="26606"/>
          <ac:graphicFrameMkLst>
            <pc:docMk/>
            <pc:sldMk cId="826287047" sldId="262"/>
            <ac:graphicFrameMk id="6" creationId="{706924A0-89A5-FA7D-D149-BA0FB199FB02}"/>
          </ac:graphicFrameMkLst>
        </pc:graphicFrameChg>
        <pc:cxnChg chg="add del">
          <ac:chgData name="Lohit Akshant" userId="03c9b053167c8d7b" providerId="LiveId" clId="{89A3B358-EA43-4A71-8A51-E1E461BC8809}" dt="2024-04-26T00:42:46.833" v="2592" actId="26606"/>
          <ac:cxnSpMkLst>
            <pc:docMk/>
            <pc:sldMk cId="826287047" sldId="262"/>
            <ac:cxnSpMk id="11" creationId="{C8F51B3F-8331-4E4A-AE96-D47B1006EEAD}"/>
          </ac:cxnSpMkLst>
        </pc:cxnChg>
        <pc:cxnChg chg="add del">
          <ac:chgData name="Lohit Akshant" userId="03c9b053167c8d7b" providerId="LiveId" clId="{89A3B358-EA43-4A71-8A51-E1E461BC8809}" dt="2024-04-25T23:02:02.587" v="54" actId="26606"/>
          <ac:cxnSpMkLst>
            <pc:docMk/>
            <pc:sldMk cId="826287047" sldId="262"/>
            <ac:cxnSpMk id="12" creationId="{C8F51B3F-8331-4E4A-AE96-D47B1006EEAD}"/>
          </ac:cxnSpMkLst>
        </pc:cxnChg>
        <pc:cxnChg chg="add del">
          <ac:chgData name="Lohit Akshant" userId="03c9b053167c8d7b" providerId="LiveId" clId="{89A3B358-EA43-4A71-8A51-E1E461BC8809}" dt="2024-04-25T23:02:04.612" v="56" actId="26606"/>
          <ac:cxnSpMkLst>
            <pc:docMk/>
            <pc:sldMk cId="826287047" sldId="262"/>
            <ac:cxnSpMk id="16" creationId="{94169334-264D-4176-8BDE-037249A61B4E}"/>
          </ac:cxnSpMkLst>
        </pc:cxnChg>
        <pc:cxnChg chg="add">
          <ac:chgData name="Lohit Akshant" userId="03c9b053167c8d7b" providerId="LiveId" clId="{89A3B358-EA43-4A71-8A51-E1E461BC8809}" dt="2024-04-26T00:42:46.833" v="2592" actId="26606"/>
          <ac:cxnSpMkLst>
            <pc:docMk/>
            <pc:sldMk cId="826287047" sldId="262"/>
            <ac:cxnSpMk id="19" creationId="{94169334-264D-4176-8BDE-037249A61B4E}"/>
          </ac:cxnSpMkLst>
        </pc:cxnChg>
      </pc:sldChg>
      <pc:sldChg chg="addSp delSp modSp new del mod setBg">
        <pc:chgData name="Lohit Akshant" userId="03c9b053167c8d7b" providerId="LiveId" clId="{89A3B358-EA43-4A71-8A51-E1E461BC8809}" dt="2024-04-25T23:36:15.948" v="339" actId="47"/>
        <pc:sldMkLst>
          <pc:docMk/>
          <pc:sldMk cId="3698250110" sldId="263"/>
        </pc:sldMkLst>
        <pc:spChg chg="del">
          <ac:chgData name="Lohit Akshant" userId="03c9b053167c8d7b" providerId="LiveId" clId="{89A3B358-EA43-4A71-8A51-E1E461BC8809}" dt="2024-04-25T23:35:29.885" v="333" actId="26606"/>
          <ac:spMkLst>
            <pc:docMk/>
            <pc:sldMk cId="3698250110" sldId="263"/>
            <ac:spMk id="2" creationId="{A89B872A-0FBD-77F5-5352-7614D3DAC290}"/>
          </ac:spMkLst>
        </pc:spChg>
        <pc:spChg chg="del">
          <ac:chgData name="Lohit Akshant" userId="03c9b053167c8d7b" providerId="LiveId" clId="{89A3B358-EA43-4A71-8A51-E1E461BC8809}" dt="2024-04-25T23:35:24.177" v="330"/>
          <ac:spMkLst>
            <pc:docMk/>
            <pc:sldMk cId="3698250110" sldId="263"/>
            <ac:spMk id="3" creationId="{60A751D9-9964-D3E0-F8A2-B765F0AE1CDC}"/>
          </ac:spMkLst>
        </pc:spChg>
        <pc:spChg chg="add mod">
          <ac:chgData name="Lohit Akshant" userId="03c9b053167c8d7b" providerId="LiveId" clId="{89A3B358-EA43-4A71-8A51-E1E461BC8809}" dt="2024-04-25T23:35:59.238" v="338" actId="26606"/>
          <ac:spMkLst>
            <pc:docMk/>
            <pc:sldMk cId="3698250110" sldId="263"/>
            <ac:spMk id="7" creationId="{B73E3C07-3D80-3B98-EFC3-359D5BB4A73E}"/>
          </ac:spMkLst>
        </pc:spChg>
        <pc:spChg chg="add del">
          <ac:chgData name="Lohit Akshant" userId="03c9b053167c8d7b" providerId="LiveId" clId="{89A3B358-EA43-4A71-8A51-E1E461BC8809}" dt="2024-04-25T23:35:59.238" v="338" actId="26606"/>
          <ac:spMkLst>
            <pc:docMk/>
            <pc:sldMk cId="3698250110" sldId="263"/>
            <ac:spMk id="12" creationId="{16B067B1-F4E5-4FDF-813D-C9E872E80075}"/>
          </ac:spMkLst>
        </pc:spChg>
        <pc:spChg chg="add">
          <ac:chgData name="Lohit Akshant" userId="03c9b053167c8d7b" providerId="LiveId" clId="{89A3B358-EA43-4A71-8A51-E1E461BC8809}" dt="2024-04-25T23:35:59.238" v="338" actId="26606"/>
          <ac:spMkLst>
            <pc:docMk/>
            <pc:sldMk cId="3698250110" sldId="263"/>
            <ac:spMk id="17" creationId="{8D1AA55E-40D5-461B-A5A8-4AE8AAB71B08}"/>
          </ac:spMkLst>
        </pc:spChg>
        <pc:spChg chg="add">
          <ac:chgData name="Lohit Akshant" userId="03c9b053167c8d7b" providerId="LiveId" clId="{89A3B358-EA43-4A71-8A51-E1E461BC8809}" dt="2024-04-25T23:35:59.238" v="338" actId="26606"/>
          <ac:spMkLst>
            <pc:docMk/>
            <pc:sldMk cId="3698250110" sldId="263"/>
            <ac:spMk id="21" creationId="{6CB927A4-E432-4310-9CD5-E89FF5063179}"/>
          </ac:spMkLst>
        </pc:spChg>
        <pc:spChg chg="add">
          <ac:chgData name="Lohit Akshant" userId="03c9b053167c8d7b" providerId="LiveId" clId="{89A3B358-EA43-4A71-8A51-E1E461BC8809}" dt="2024-04-25T23:35:59.238" v="338" actId="26606"/>
          <ac:spMkLst>
            <pc:docMk/>
            <pc:sldMk cId="3698250110" sldId="263"/>
            <ac:spMk id="23" creationId="{E3020543-B24B-4EC4-8FFC-8DD88EEA91A8}"/>
          </ac:spMkLst>
        </pc:spChg>
        <pc:spChg chg="add">
          <ac:chgData name="Lohit Akshant" userId="03c9b053167c8d7b" providerId="LiveId" clId="{89A3B358-EA43-4A71-8A51-E1E461BC8809}" dt="2024-04-25T23:35:59.238" v="338" actId="26606"/>
          <ac:spMkLst>
            <pc:docMk/>
            <pc:sldMk cId="3698250110" sldId="263"/>
            <ac:spMk id="25" creationId="{1453BF6C-B012-48B7-B4E8-6D7AC7C27D02}"/>
          </ac:spMkLst>
        </pc:spChg>
        <pc:picChg chg="add del mod">
          <ac:chgData name="Lohit Akshant" userId="03c9b053167c8d7b" providerId="LiveId" clId="{89A3B358-EA43-4A71-8A51-E1E461BC8809}" dt="2024-04-25T23:35:55.842" v="337" actId="478"/>
          <ac:picMkLst>
            <pc:docMk/>
            <pc:sldMk cId="3698250110" sldId="263"/>
            <ac:picMk id="5" creationId="{1FF9EA02-68A5-0F60-A121-C1A7B04D7176}"/>
          </ac:picMkLst>
        </pc:picChg>
        <pc:cxnChg chg="add del">
          <ac:chgData name="Lohit Akshant" userId="03c9b053167c8d7b" providerId="LiveId" clId="{89A3B358-EA43-4A71-8A51-E1E461BC8809}" dt="2024-04-25T23:35:59.238" v="338" actId="26606"/>
          <ac:cxnSpMkLst>
            <pc:docMk/>
            <pc:sldMk cId="3698250110" sldId="263"/>
            <ac:cxnSpMk id="10" creationId="{353C1207-D1C8-49E3-8837-E2B89D366FAE}"/>
          </ac:cxnSpMkLst>
        </pc:cxnChg>
        <pc:cxnChg chg="add">
          <ac:chgData name="Lohit Akshant" userId="03c9b053167c8d7b" providerId="LiveId" clId="{89A3B358-EA43-4A71-8A51-E1E461BC8809}" dt="2024-04-25T23:35:59.238" v="338" actId="26606"/>
          <ac:cxnSpMkLst>
            <pc:docMk/>
            <pc:sldMk cId="3698250110" sldId="263"/>
            <ac:cxnSpMk id="19" creationId="{7EB498BD-8089-4626-91EA-4978EBEF535E}"/>
          </ac:cxnSpMkLst>
        </pc:cxnChg>
      </pc:sldChg>
      <pc:sldChg chg="addSp delSp modSp new mod setBg">
        <pc:chgData name="Lohit Akshant" userId="03c9b053167c8d7b" providerId="LiveId" clId="{89A3B358-EA43-4A71-8A51-E1E461BC8809}" dt="2024-04-25T23:39:39.201" v="610" actId="20577"/>
        <pc:sldMkLst>
          <pc:docMk/>
          <pc:sldMk cId="3922263109" sldId="263"/>
        </pc:sldMkLst>
        <pc:spChg chg="mod">
          <ac:chgData name="Lohit Akshant" userId="03c9b053167c8d7b" providerId="LiveId" clId="{89A3B358-EA43-4A71-8A51-E1E461BC8809}" dt="2024-04-25T23:37:48.378" v="369" actId="20577"/>
          <ac:spMkLst>
            <pc:docMk/>
            <pc:sldMk cId="3922263109" sldId="263"/>
            <ac:spMk id="2" creationId="{72556AA1-6780-C18A-4FFE-1B706277B2DF}"/>
          </ac:spMkLst>
        </pc:spChg>
        <pc:spChg chg="del mod">
          <ac:chgData name="Lohit Akshant" userId="03c9b053167c8d7b" providerId="LiveId" clId="{89A3B358-EA43-4A71-8A51-E1E461BC8809}" dt="2024-04-25T23:36:32.880" v="342"/>
          <ac:spMkLst>
            <pc:docMk/>
            <pc:sldMk cId="3922263109" sldId="263"/>
            <ac:spMk id="3" creationId="{B94D0023-A41D-84E9-B54B-FA424D19D4C3}"/>
          </ac:spMkLst>
        </pc:spChg>
        <pc:spChg chg="add del">
          <ac:chgData name="Lohit Akshant" userId="03c9b053167c8d7b" providerId="LiveId" clId="{89A3B358-EA43-4A71-8A51-E1E461BC8809}" dt="2024-04-25T23:37:17.743" v="348" actId="26606"/>
          <ac:spMkLst>
            <pc:docMk/>
            <pc:sldMk cId="3922263109" sldId="263"/>
            <ac:spMk id="8" creationId="{A2679492-7988-4050-9056-542444452411}"/>
          </ac:spMkLst>
        </pc:spChg>
        <pc:spChg chg="add del">
          <ac:chgData name="Lohit Akshant" userId="03c9b053167c8d7b" providerId="LiveId" clId="{89A3B358-EA43-4A71-8A51-E1E461BC8809}" dt="2024-04-25T23:37:17.743" v="348" actId="26606"/>
          <ac:spMkLst>
            <pc:docMk/>
            <pc:sldMk cId="3922263109" sldId="263"/>
            <ac:spMk id="10" creationId="{B091B163-7D61-4891-ABCF-5C13D9C418D0}"/>
          </ac:spMkLst>
        </pc:spChg>
        <pc:spChg chg="add del">
          <ac:chgData name="Lohit Akshant" userId="03c9b053167c8d7b" providerId="LiveId" clId="{89A3B358-EA43-4A71-8A51-E1E461BC8809}" dt="2024-04-25T23:37:17.743" v="348" actId="26606"/>
          <ac:spMkLst>
            <pc:docMk/>
            <pc:sldMk cId="3922263109" sldId="263"/>
            <ac:spMk id="12" creationId="{6CB927A4-E432-4310-9CD5-E89FF5063179}"/>
          </ac:spMkLst>
        </pc:spChg>
        <pc:spChg chg="add del">
          <ac:chgData name="Lohit Akshant" userId="03c9b053167c8d7b" providerId="LiveId" clId="{89A3B358-EA43-4A71-8A51-E1E461BC8809}" dt="2024-04-25T23:37:17.743" v="348" actId="26606"/>
          <ac:spMkLst>
            <pc:docMk/>
            <pc:sldMk cId="3922263109" sldId="263"/>
            <ac:spMk id="14" creationId="{E3020543-B24B-4EC4-8FFC-8DD88EEA91A8}"/>
          </ac:spMkLst>
        </pc:spChg>
        <pc:spChg chg="add del">
          <ac:chgData name="Lohit Akshant" userId="03c9b053167c8d7b" providerId="LiveId" clId="{89A3B358-EA43-4A71-8A51-E1E461BC8809}" dt="2024-04-25T23:37:17.743" v="348" actId="26606"/>
          <ac:spMkLst>
            <pc:docMk/>
            <pc:sldMk cId="3922263109" sldId="263"/>
            <ac:spMk id="16" creationId="{1453BF6C-B012-48B7-B4E8-6D7AC7C27D02}"/>
          </ac:spMkLst>
        </pc:spChg>
        <pc:spChg chg="add mod">
          <ac:chgData name="Lohit Akshant" userId="03c9b053167c8d7b" providerId="LiveId" clId="{89A3B358-EA43-4A71-8A51-E1E461BC8809}" dt="2024-04-25T23:39:39.201" v="610" actId="20577"/>
          <ac:spMkLst>
            <pc:docMk/>
            <pc:sldMk cId="3922263109" sldId="263"/>
            <ac:spMk id="22" creationId="{639C14CD-DA5C-B8BC-3E56-69B5C1109570}"/>
          </ac:spMkLst>
        </pc:spChg>
        <pc:spChg chg="add">
          <ac:chgData name="Lohit Akshant" userId="03c9b053167c8d7b" providerId="LiveId" clId="{89A3B358-EA43-4A71-8A51-E1E461BC8809}" dt="2024-04-25T23:37:17.743" v="348" actId="26606"/>
          <ac:spMkLst>
            <pc:docMk/>
            <pc:sldMk cId="3922263109" sldId="263"/>
            <ac:spMk id="25" creationId="{A2679492-7988-4050-9056-542444452411}"/>
          </ac:spMkLst>
        </pc:spChg>
        <pc:spChg chg="add">
          <ac:chgData name="Lohit Akshant" userId="03c9b053167c8d7b" providerId="LiveId" clId="{89A3B358-EA43-4A71-8A51-E1E461BC8809}" dt="2024-04-25T23:37:17.743" v="348" actId="26606"/>
          <ac:spMkLst>
            <pc:docMk/>
            <pc:sldMk cId="3922263109" sldId="263"/>
            <ac:spMk id="27" creationId="{B091B163-7D61-4891-ABCF-5C13D9C418D0}"/>
          </ac:spMkLst>
        </pc:spChg>
        <pc:picChg chg="add mod">
          <ac:chgData name="Lohit Akshant" userId="03c9b053167c8d7b" providerId="LiveId" clId="{89A3B358-EA43-4A71-8A51-E1E461BC8809}" dt="2024-04-25T23:37:32.289" v="352" actId="14100"/>
          <ac:picMkLst>
            <pc:docMk/>
            <pc:sldMk cId="3922263109" sldId="263"/>
            <ac:picMk id="5" creationId="{0E0C85F8-872D-7F5A-0534-6D1773F4EB1E}"/>
          </ac:picMkLst>
        </pc:picChg>
        <pc:cxnChg chg="add del">
          <ac:chgData name="Lohit Akshant" userId="03c9b053167c8d7b" providerId="LiveId" clId="{89A3B358-EA43-4A71-8A51-E1E461BC8809}" dt="2024-04-25T23:37:17.743" v="348" actId="26606"/>
          <ac:cxnSpMkLst>
            <pc:docMk/>
            <pc:sldMk cId="3922263109" sldId="263"/>
            <ac:cxnSpMk id="18" creationId="{C49DA8F6-BCC1-4447-B54C-57856834B94B}"/>
          </ac:cxnSpMkLst>
        </pc:cxnChg>
        <pc:cxnChg chg="add">
          <ac:chgData name="Lohit Akshant" userId="03c9b053167c8d7b" providerId="LiveId" clId="{89A3B358-EA43-4A71-8A51-E1E461BC8809}" dt="2024-04-25T23:37:17.743" v="348" actId="26606"/>
          <ac:cxnSpMkLst>
            <pc:docMk/>
            <pc:sldMk cId="3922263109" sldId="263"/>
            <ac:cxnSpMk id="29" creationId="{C49DA8F6-BCC1-4447-B54C-57856834B94B}"/>
          </ac:cxnSpMkLst>
        </pc:cxnChg>
      </pc:sldChg>
      <pc:sldChg chg="addSp delSp modSp new mod">
        <pc:chgData name="Lohit Akshant" userId="03c9b053167c8d7b" providerId="LiveId" clId="{89A3B358-EA43-4A71-8A51-E1E461BC8809}" dt="2024-04-25T23:41:26.790" v="647" actId="20577"/>
        <pc:sldMkLst>
          <pc:docMk/>
          <pc:sldMk cId="1501704305" sldId="264"/>
        </pc:sldMkLst>
        <pc:spChg chg="mod">
          <ac:chgData name="Lohit Akshant" userId="03c9b053167c8d7b" providerId="LiveId" clId="{89A3B358-EA43-4A71-8A51-E1E461BC8809}" dt="2024-04-25T23:41:26.790" v="647" actId="20577"/>
          <ac:spMkLst>
            <pc:docMk/>
            <pc:sldMk cId="1501704305" sldId="264"/>
            <ac:spMk id="2" creationId="{2A74CE0A-AB93-D137-A604-214339D29E4F}"/>
          </ac:spMkLst>
        </pc:spChg>
        <pc:spChg chg="del">
          <ac:chgData name="Lohit Akshant" userId="03c9b053167c8d7b" providerId="LiveId" clId="{89A3B358-EA43-4A71-8A51-E1E461BC8809}" dt="2024-04-25T23:40:13.341" v="612" actId="22"/>
          <ac:spMkLst>
            <pc:docMk/>
            <pc:sldMk cId="1501704305" sldId="264"/>
            <ac:spMk id="3" creationId="{C3486E3E-BC2B-EB43-261B-92C64EDF7A3F}"/>
          </ac:spMkLst>
        </pc:spChg>
        <pc:picChg chg="add mod ord">
          <ac:chgData name="Lohit Akshant" userId="03c9b053167c8d7b" providerId="LiveId" clId="{89A3B358-EA43-4A71-8A51-E1E461BC8809}" dt="2024-04-25T23:40:47.351" v="613" actId="14100"/>
          <ac:picMkLst>
            <pc:docMk/>
            <pc:sldMk cId="1501704305" sldId="264"/>
            <ac:picMk id="5" creationId="{5CC486DE-A30E-A3D7-9F2C-DC902A6E60CB}"/>
          </ac:picMkLst>
        </pc:picChg>
      </pc:sldChg>
      <pc:sldChg chg="addSp delSp modSp new mod setBg setClrOvrMap">
        <pc:chgData name="Lohit Akshant" userId="03c9b053167c8d7b" providerId="LiveId" clId="{89A3B358-EA43-4A71-8A51-E1E461BC8809}" dt="2024-04-26T00:41:58.420" v="2589" actId="26606"/>
        <pc:sldMkLst>
          <pc:docMk/>
          <pc:sldMk cId="1549606145" sldId="265"/>
        </pc:sldMkLst>
        <pc:spChg chg="mod ord">
          <ac:chgData name="Lohit Akshant" userId="03c9b053167c8d7b" providerId="LiveId" clId="{89A3B358-EA43-4A71-8A51-E1E461BC8809}" dt="2024-04-26T00:41:58.420" v="2589" actId="26606"/>
          <ac:spMkLst>
            <pc:docMk/>
            <pc:sldMk cId="1549606145" sldId="265"/>
            <ac:spMk id="2" creationId="{08DBE517-10AE-0405-5627-A393B89DBDA8}"/>
          </ac:spMkLst>
        </pc:spChg>
        <pc:spChg chg="del">
          <ac:chgData name="Lohit Akshant" userId="03c9b053167c8d7b" providerId="LiveId" clId="{89A3B358-EA43-4A71-8A51-E1E461BC8809}" dt="2024-04-25T23:42:19.255" v="678"/>
          <ac:spMkLst>
            <pc:docMk/>
            <pc:sldMk cId="1549606145" sldId="265"/>
            <ac:spMk id="3" creationId="{E98ED84E-BD5E-219E-AC40-2A47EA18BB78}"/>
          </ac:spMkLst>
        </pc:spChg>
        <pc:spChg chg="add">
          <ac:chgData name="Lohit Akshant" userId="03c9b053167c8d7b" providerId="LiveId" clId="{89A3B358-EA43-4A71-8A51-E1E461BC8809}" dt="2024-04-26T00:41:58.420" v="2589" actId="26606"/>
          <ac:spMkLst>
            <pc:docMk/>
            <pc:sldMk cId="1549606145" sldId="265"/>
            <ac:spMk id="12" creationId="{526E0BFB-CDF1-4990-8C11-AC849311E0A8}"/>
          </ac:spMkLst>
        </pc:spChg>
        <pc:spChg chg="add">
          <ac:chgData name="Lohit Akshant" userId="03c9b053167c8d7b" providerId="LiveId" clId="{89A3B358-EA43-4A71-8A51-E1E461BC8809}" dt="2024-04-26T00:41:58.420" v="2589" actId="26606"/>
          <ac:spMkLst>
            <pc:docMk/>
            <pc:sldMk cId="1549606145" sldId="265"/>
            <ac:spMk id="14" creationId="{6069A1F8-9BEB-4786-9694-FC48B2D75D21}"/>
          </ac:spMkLst>
        </pc:spChg>
        <pc:picChg chg="add mod">
          <ac:chgData name="Lohit Akshant" userId="03c9b053167c8d7b" providerId="LiveId" clId="{89A3B358-EA43-4A71-8A51-E1E461BC8809}" dt="2024-04-26T00:41:58.420" v="2589" actId="26606"/>
          <ac:picMkLst>
            <pc:docMk/>
            <pc:sldMk cId="1549606145" sldId="265"/>
            <ac:picMk id="5" creationId="{2B4FBE23-0EB4-6EA5-6763-84E1EEFF7FDA}"/>
          </ac:picMkLst>
        </pc:picChg>
        <pc:cxnChg chg="add">
          <ac:chgData name="Lohit Akshant" userId="03c9b053167c8d7b" providerId="LiveId" clId="{89A3B358-EA43-4A71-8A51-E1E461BC8809}" dt="2024-04-26T00:41:58.420" v="2589" actId="26606"/>
          <ac:cxnSpMkLst>
            <pc:docMk/>
            <pc:sldMk cId="1549606145" sldId="265"/>
            <ac:cxnSpMk id="10" creationId="{D1B787A8-0D67-4B7E-9B48-86BD906AB6B5}"/>
          </ac:cxnSpMkLst>
        </pc:cxnChg>
      </pc:sldChg>
      <pc:sldChg chg="addSp delSp modSp new add del mod setBg">
        <pc:chgData name="Lohit Akshant" userId="03c9b053167c8d7b" providerId="LiveId" clId="{89A3B358-EA43-4A71-8A51-E1E461BC8809}" dt="2024-04-26T00:42:05.018" v="2590" actId="26606"/>
        <pc:sldMkLst>
          <pc:docMk/>
          <pc:sldMk cId="3329610944" sldId="266"/>
        </pc:sldMkLst>
        <pc:spChg chg="del">
          <ac:chgData name="Lohit Akshant" userId="03c9b053167c8d7b" providerId="LiveId" clId="{89A3B358-EA43-4A71-8A51-E1E461BC8809}" dt="2024-04-25T23:48:23.622" v="811" actId="478"/>
          <ac:spMkLst>
            <pc:docMk/>
            <pc:sldMk cId="3329610944" sldId="266"/>
            <ac:spMk id="2" creationId="{CD64114C-AF9A-14F4-0903-0B5872F5844D}"/>
          </ac:spMkLst>
        </pc:spChg>
        <pc:spChg chg="mod">
          <ac:chgData name="Lohit Akshant" userId="03c9b053167c8d7b" providerId="LiveId" clId="{89A3B358-EA43-4A71-8A51-E1E461BC8809}" dt="2024-04-26T00:42:05.018" v="2590" actId="26606"/>
          <ac:spMkLst>
            <pc:docMk/>
            <pc:sldMk cId="3329610944" sldId="266"/>
            <ac:spMk id="3" creationId="{809DA2DC-98B7-6B53-49BA-C845DE28A0EF}"/>
          </ac:spMkLst>
        </pc:spChg>
        <pc:spChg chg="add">
          <ac:chgData name="Lohit Akshant" userId="03c9b053167c8d7b" providerId="LiveId" clId="{89A3B358-EA43-4A71-8A51-E1E461BC8809}" dt="2024-04-26T00:42:05.018" v="2590" actId="26606"/>
          <ac:spMkLst>
            <pc:docMk/>
            <pc:sldMk cId="3329610944" sldId="266"/>
            <ac:spMk id="9" creationId="{7EE0A6B3-EB7E-45AA-ADB6-138489E0CD75}"/>
          </ac:spMkLst>
        </pc:spChg>
        <pc:spChg chg="add">
          <ac:chgData name="Lohit Akshant" userId="03c9b053167c8d7b" providerId="LiveId" clId="{89A3B358-EA43-4A71-8A51-E1E461BC8809}" dt="2024-04-26T00:42:05.018" v="2590" actId="26606"/>
          <ac:spMkLst>
            <pc:docMk/>
            <pc:sldMk cId="3329610944" sldId="266"/>
            <ac:spMk id="11" creationId="{0C0EA1AB-DC8C-4976-9474-9313A673D4E9}"/>
          </ac:spMkLst>
        </pc:spChg>
        <pc:spChg chg="add">
          <ac:chgData name="Lohit Akshant" userId="03c9b053167c8d7b" providerId="LiveId" clId="{89A3B358-EA43-4A71-8A51-E1E461BC8809}" dt="2024-04-26T00:42:05.018" v="2590" actId="26606"/>
          <ac:spMkLst>
            <pc:docMk/>
            <pc:sldMk cId="3329610944" sldId="266"/>
            <ac:spMk id="13" creationId="{6CB927A4-E432-4310-9CD5-E89FF5063179}"/>
          </ac:spMkLst>
        </pc:spChg>
        <pc:spChg chg="add">
          <ac:chgData name="Lohit Akshant" userId="03c9b053167c8d7b" providerId="LiveId" clId="{89A3B358-EA43-4A71-8A51-E1E461BC8809}" dt="2024-04-26T00:42:05.018" v="2590" actId="26606"/>
          <ac:spMkLst>
            <pc:docMk/>
            <pc:sldMk cId="3329610944" sldId="266"/>
            <ac:spMk id="15" creationId="{E3020543-B24B-4EC4-8FFC-8DD88EEA91A8}"/>
          </ac:spMkLst>
        </pc:spChg>
        <pc:spChg chg="add">
          <ac:chgData name="Lohit Akshant" userId="03c9b053167c8d7b" providerId="LiveId" clId="{89A3B358-EA43-4A71-8A51-E1E461BC8809}" dt="2024-04-26T00:42:05.018" v="2590" actId="26606"/>
          <ac:spMkLst>
            <pc:docMk/>
            <pc:sldMk cId="3329610944" sldId="266"/>
            <ac:spMk id="17" creationId="{1453BF6C-B012-48B7-B4E8-6D7AC7C27D02}"/>
          </ac:spMkLst>
        </pc:spChg>
        <pc:picChg chg="add">
          <ac:chgData name="Lohit Akshant" userId="03c9b053167c8d7b" providerId="LiveId" clId="{89A3B358-EA43-4A71-8A51-E1E461BC8809}" dt="2024-04-26T00:42:05.018" v="2590" actId="26606"/>
          <ac:picMkLst>
            <pc:docMk/>
            <pc:sldMk cId="3329610944" sldId="266"/>
            <ac:picMk id="5" creationId="{C8B6E6F4-61E2-EFC2-31E0-EF26ECBEE1EB}"/>
          </ac:picMkLst>
        </pc:picChg>
        <pc:cxnChg chg="add">
          <ac:chgData name="Lohit Akshant" userId="03c9b053167c8d7b" providerId="LiveId" clId="{89A3B358-EA43-4A71-8A51-E1E461BC8809}" dt="2024-04-26T00:42:05.018" v="2590" actId="26606"/>
          <ac:cxnSpMkLst>
            <pc:docMk/>
            <pc:sldMk cId="3329610944" sldId="266"/>
            <ac:cxnSpMk id="19" creationId="{C49DA8F6-BCC1-4447-B54C-57856834B94B}"/>
          </ac:cxnSpMkLst>
        </pc:cxnChg>
      </pc:sldChg>
      <pc:sldChg chg="addSp delSp modSp new mod setBg">
        <pc:chgData name="Lohit Akshant" userId="03c9b053167c8d7b" providerId="LiveId" clId="{89A3B358-EA43-4A71-8A51-E1E461BC8809}" dt="2024-04-26T00:41:50.291" v="2588" actId="26606"/>
        <pc:sldMkLst>
          <pc:docMk/>
          <pc:sldMk cId="1946928896" sldId="267"/>
        </pc:sldMkLst>
        <pc:spChg chg="del">
          <ac:chgData name="Lohit Akshant" userId="03c9b053167c8d7b" providerId="LiveId" clId="{89A3B358-EA43-4A71-8A51-E1E461BC8809}" dt="2024-04-25T23:51:38.910" v="951" actId="478"/>
          <ac:spMkLst>
            <pc:docMk/>
            <pc:sldMk cId="1946928896" sldId="267"/>
            <ac:spMk id="2" creationId="{264303A1-D58B-8DB4-1D28-B96F13F61E80}"/>
          </ac:spMkLst>
        </pc:spChg>
        <pc:spChg chg="mod">
          <ac:chgData name="Lohit Akshant" userId="03c9b053167c8d7b" providerId="LiveId" clId="{89A3B358-EA43-4A71-8A51-E1E461BC8809}" dt="2024-04-26T00:41:50.291" v="2588" actId="26606"/>
          <ac:spMkLst>
            <pc:docMk/>
            <pc:sldMk cId="1946928896" sldId="267"/>
            <ac:spMk id="3" creationId="{1AABA5EC-B1E5-B32C-28BF-91D8566BFBED}"/>
          </ac:spMkLst>
        </pc:spChg>
        <pc:spChg chg="add">
          <ac:chgData name="Lohit Akshant" userId="03c9b053167c8d7b" providerId="LiveId" clId="{89A3B358-EA43-4A71-8A51-E1E461BC8809}" dt="2024-04-26T00:41:50.291" v="2588" actId="26606"/>
          <ac:spMkLst>
            <pc:docMk/>
            <pc:sldMk cId="1946928896" sldId="267"/>
            <ac:spMk id="9" creationId="{7EE0A6B3-EB7E-45AA-ADB6-138489E0CD75}"/>
          </ac:spMkLst>
        </pc:spChg>
        <pc:spChg chg="add">
          <ac:chgData name="Lohit Akshant" userId="03c9b053167c8d7b" providerId="LiveId" clId="{89A3B358-EA43-4A71-8A51-E1E461BC8809}" dt="2024-04-26T00:41:50.291" v="2588" actId="26606"/>
          <ac:spMkLst>
            <pc:docMk/>
            <pc:sldMk cId="1946928896" sldId="267"/>
            <ac:spMk id="11" creationId="{0C0EA1AB-DC8C-4976-9474-9313A673D4E9}"/>
          </ac:spMkLst>
        </pc:spChg>
        <pc:spChg chg="add">
          <ac:chgData name="Lohit Akshant" userId="03c9b053167c8d7b" providerId="LiveId" clId="{89A3B358-EA43-4A71-8A51-E1E461BC8809}" dt="2024-04-26T00:41:50.291" v="2588" actId="26606"/>
          <ac:spMkLst>
            <pc:docMk/>
            <pc:sldMk cId="1946928896" sldId="267"/>
            <ac:spMk id="13" creationId="{6CB927A4-E432-4310-9CD5-E89FF5063179}"/>
          </ac:spMkLst>
        </pc:spChg>
        <pc:spChg chg="add">
          <ac:chgData name="Lohit Akshant" userId="03c9b053167c8d7b" providerId="LiveId" clId="{89A3B358-EA43-4A71-8A51-E1E461BC8809}" dt="2024-04-26T00:41:50.291" v="2588" actId="26606"/>
          <ac:spMkLst>
            <pc:docMk/>
            <pc:sldMk cId="1946928896" sldId="267"/>
            <ac:spMk id="15" creationId="{E3020543-B24B-4EC4-8FFC-8DD88EEA91A8}"/>
          </ac:spMkLst>
        </pc:spChg>
        <pc:spChg chg="add">
          <ac:chgData name="Lohit Akshant" userId="03c9b053167c8d7b" providerId="LiveId" clId="{89A3B358-EA43-4A71-8A51-E1E461BC8809}" dt="2024-04-26T00:41:50.291" v="2588" actId="26606"/>
          <ac:spMkLst>
            <pc:docMk/>
            <pc:sldMk cId="1946928896" sldId="267"/>
            <ac:spMk id="17" creationId="{1453BF6C-B012-48B7-B4E8-6D7AC7C27D02}"/>
          </ac:spMkLst>
        </pc:spChg>
        <pc:picChg chg="add">
          <ac:chgData name="Lohit Akshant" userId="03c9b053167c8d7b" providerId="LiveId" clId="{89A3B358-EA43-4A71-8A51-E1E461BC8809}" dt="2024-04-26T00:41:50.291" v="2588" actId="26606"/>
          <ac:picMkLst>
            <pc:docMk/>
            <pc:sldMk cId="1946928896" sldId="267"/>
            <ac:picMk id="5" creationId="{F6ED0FAE-CABB-93F2-FDF5-03B2B527AAA7}"/>
          </ac:picMkLst>
        </pc:picChg>
        <pc:cxnChg chg="add">
          <ac:chgData name="Lohit Akshant" userId="03c9b053167c8d7b" providerId="LiveId" clId="{89A3B358-EA43-4A71-8A51-E1E461BC8809}" dt="2024-04-26T00:41:50.291" v="2588" actId="26606"/>
          <ac:cxnSpMkLst>
            <pc:docMk/>
            <pc:sldMk cId="1946928896" sldId="267"/>
            <ac:cxnSpMk id="19" creationId="{C49DA8F6-BCC1-4447-B54C-57856834B94B}"/>
          </ac:cxnSpMkLst>
        </pc:cxnChg>
      </pc:sldChg>
      <pc:sldChg chg="addSp delSp modSp new mod">
        <pc:chgData name="Lohit Akshant" userId="03c9b053167c8d7b" providerId="LiveId" clId="{89A3B358-EA43-4A71-8A51-E1E461BC8809}" dt="2024-04-25T23:58:40.361" v="1209" actId="14100"/>
        <pc:sldMkLst>
          <pc:docMk/>
          <pc:sldMk cId="1889868801" sldId="268"/>
        </pc:sldMkLst>
        <pc:spChg chg="mod">
          <ac:chgData name="Lohit Akshant" userId="03c9b053167c8d7b" providerId="LiveId" clId="{89A3B358-EA43-4A71-8A51-E1E461BC8809}" dt="2024-04-25T23:58:29.725" v="1203" actId="20577"/>
          <ac:spMkLst>
            <pc:docMk/>
            <pc:sldMk cId="1889868801" sldId="268"/>
            <ac:spMk id="2" creationId="{76035852-B93D-0C48-76B3-5CEB88A535E4}"/>
          </ac:spMkLst>
        </pc:spChg>
        <pc:spChg chg="del">
          <ac:chgData name="Lohit Akshant" userId="03c9b053167c8d7b" providerId="LiveId" clId="{89A3B358-EA43-4A71-8A51-E1E461BC8809}" dt="2024-04-25T23:58:31.579" v="1204"/>
          <ac:spMkLst>
            <pc:docMk/>
            <pc:sldMk cId="1889868801" sldId="268"/>
            <ac:spMk id="3" creationId="{42112347-A26A-14B5-C4BF-A52A270D2633}"/>
          </ac:spMkLst>
        </pc:spChg>
        <pc:picChg chg="add mod">
          <ac:chgData name="Lohit Akshant" userId="03c9b053167c8d7b" providerId="LiveId" clId="{89A3B358-EA43-4A71-8A51-E1E461BC8809}" dt="2024-04-25T23:58:40.361" v="1209" actId="14100"/>
          <ac:picMkLst>
            <pc:docMk/>
            <pc:sldMk cId="1889868801" sldId="268"/>
            <ac:picMk id="5" creationId="{955C553D-6DA6-9F16-CE72-27D84346D988}"/>
          </ac:picMkLst>
        </pc:picChg>
      </pc:sldChg>
      <pc:sldChg chg="addSp delSp modSp new mod setBg">
        <pc:chgData name="Lohit Akshant" userId="03c9b053167c8d7b" providerId="LiveId" clId="{89A3B358-EA43-4A71-8A51-E1E461BC8809}" dt="2024-04-26T00:42:27.462" v="2591" actId="26606"/>
        <pc:sldMkLst>
          <pc:docMk/>
          <pc:sldMk cId="4024107014" sldId="269"/>
        </pc:sldMkLst>
        <pc:spChg chg="del">
          <ac:chgData name="Lohit Akshant" userId="03c9b053167c8d7b" providerId="LiveId" clId="{89A3B358-EA43-4A71-8A51-E1E461BC8809}" dt="2024-04-26T00:00:14.616" v="1355" actId="478"/>
          <ac:spMkLst>
            <pc:docMk/>
            <pc:sldMk cId="4024107014" sldId="269"/>
            <ac:spMk id="2" creationId="{CE92F5ED-6780-96FC-54F7-1572BDDA8413}"/>
          </ac:spMkLst>
        </pc:spChg>
        <pc:spChg chg="mod">
          <ac:chgData name="Lohit Akshant" userId="03c9b053167c8d7b" providerId="LiveId" clId="{89A3B358-EA43-4A71-8A51-E1E461BC8809}" dt="2024-04-26T00:42:27.462" v="2591" actId="26606"/>
          <ac:spMkLst>
            <pc:docMk/>
            <pc:sldMk cId="4024107014" sldId="269"/>
            <ac:spMk id="3" creationId="{38ACD0A9-F9FC-82A4-F6AE-6591D6CEBA33}"/>
          </ac:spMkLst>
        </pc:spChg>
        <pc:spChg chg="add">
          <ac:chgData name="Lohit Akshant" userId="03c9b053167c8d7b" providerId="LiveId" clId="{89A3B358-EA43-4A71-8A51-E1E461BC8809}" dt="2024-04-26T00:42:27.462" v="2591" actId="26606"/>
          <ac:spMkLst>
            <pc:docMk/>
            <pc:sldMk cId="4024107014" sldId="269"/>
            <ac:spMk id="9" creationId="{7EE0A6B3-EB7E-45AA-ADB6-138489E0CD75}"/>
          </ac:spMkLst>
        </pc:spChg>
        <pc:spChg chg="add">
          <ac:chgData name="Lohit Akshant" userId="03c9b053167c8d7b" providerId="LiveId" clId="{89A3B358-EA43-4A71-8A51-E1E461BC8809}" dt="2024-04-26T00:42:27.462" v="2591" actId="26606"/>
          <ac:spMkLst>
            <pc:docMk/>
            <pc:sldMk cId="4024107014" sldId="269"/>
            <ac:spMk id="11" creationId="{0C0EA1AB-DC8C-4976-9474-9313A673D4E9}"/>
          </ac:spMkLst>
        </pc:spChg>
        <pc:spChg chg="add">
          <ac:chgData name="Lohit Akshant" userId="03c9b053167c8d7b" providerId="LiveId" clId="{89A3B358-EA43-4A71-8A51-E1E461BC8809}" dt="2024-04-26T00:42:27.462" v="2591" actId="26606"/>
          <ac:spMkLst>
            <pc:docMk/>
            <pc:sldMk cId="4024107014" sldId="269"/>
            <ac:spMk id="13" creationId="{6CB927A4-E432-4310-9CD5-E89FF5063179}"/>
          </ac:spMkLst>
        </pc:spChg>
        <pc:spChg chg="add">
          <ac:chgData name="Lohit Akshant" userId="03c9b053167c8d7b" providerId="LiveId" clId="{89A3B358-EA43-4A71-8A51-E1E461BC8809}" dt="2024-04-26T00:42:27.462" v="2591" actId="26606"/>
          <ac:spMkLst>
            <pc:docMk/>
            <pc:sldMk cId="4024107014" sldId="269"/>
            <ac:spMk id="15" creationId="{E3020543-B24B-4EC4-8FFC-8DD88EEA91A8}"/>
          </ac:spMkLst>
        </pc:spChg>
        <pc:spChg chg="add">
          <ac:chgData name="Lohit Akshant" userId="03c9b053167c8d7b" providerId="LiveId" clId="{89A3B358-EA43-4A71-8A51-E1E461BC8809}" dt="2024-04-26T00:42:27.462" v="2591" actId="26606"/>
          <ac:spMkLst>
            <pc:docMk/>
            <pc:sldMk cId="4024107014" sldId="269"/>
            <ac:spMk id="17" creationId="{1453BF6C-B012-48B7-B4E8-6D7AC7C27D02}"/>
          </ac:spMkLst>
        </pc:spChg>
        <pc:picChg chg="add">
          <ac:chgData name="Lohit Akshant" userId="03c9b053167c8d7b" providerId="LiveId" clId="{89A3B358-EA43-4A71-8A51-E1E461BC8809}" dt="2024-04-26T00:42:27.462" v="2591" actId="26606"/>
          <ac:picMkLst>
            <pc:docMk/>
            <pc:sldMk cId="4024107014" sldId="269"/>
            <ac:picMk id="5" creationId="{FDBFE76D-B406-B095-3EC0-0BFAFBFD643A}"/>
          </ac:picMkLst>
        </pc:picChg>
        <pc:cxnChg chg="add">
          <ac:chgData name="Lohit Akshant" userId="03c9b053167c8d7b" providerId="LiveId" clId="{89A3B358-EA43-4A71-8A51-E1E461BC8809}" dt="2024-04-26T00:42:27.462" v="2591" actId="26606"/>
          <ac:cxnSpMkLst>
            <pc:docMk/>
            <pc:sldMk cId="4024107014" sldId="269"/>
            <ac:cxnSpMk id="19" creationId="{C49DA8F6-BCC1-4447-B54C-57856834B94B}"/>
          </ac:cxnSpMkLst>
        </pc:cxnChg>
      </pc:sldChg>
      <pc:sldChg chg="modSp new mod">
        <pc:chgData name="Lohit Akshant" userId="03c9b053167c8d7b" providerId="LiveId" clId="{89A3B358-EA43-4A71-8A51-E1E461BC8809}" dt="2024-04-26T00:07:49.820" v="1405" actId="20577"/>
        <pc:sldMkLst>
          <pc:docMk/>
          <pc:sldMk cId="3710928873" sldId="270"/>
        </pc:sldMkLst>
        <pc:spChg chg="mod">
          <ac:chgData name="Lohit Akshant" userId="03c9b053167c8d7b" providerId="LiveId" clId="{89A3B358-EA43-4A71-8A51-E1E461BC8809}" dt="2024-04-26T00:04:52.833" v="1388" actId="20577"/>
          <ac:spMkLst>
            <pc:docMk/>
            <pc:sldMk cId="3710928873" sldId="270"/>
            <ac:spMk id="2" creationId="{32F87142-8E85-9BF5-AC9C-6DFD1504F37A}"/>
          </ac:spMkLst>
        </pc:spChg>
        <pc:spChg chg="mod">
          <ac:chgData name="Lohit Akshant" userId="03c9b053167c8d7b" providerId="LiveId" clId="{89A3B358-EA43-4A71-8A51-E1E461BC8809}" dt="2024-04-26T00:07:49.820" v="1405" actId="20577"/>
          <ac:spMkLst>
            <pc:docMk/>
            <pc:sldMk cId="3710928873" sldId="270"/>
            <ac:spMk id="3" creationId="{56013691-EA92-614C-E790-E689602BEF74}"/>
          </ac:spMkLst>
        </pc:spChg>
      </pc:sldChg>
      <pc:sldChg chg="delSp modSp new mod">
        <pc:chgData name="Lohit Akshant" userId="03c9b053167c8d7b" providerId="LiveId" clId="{89A3B358-EA43-4A71-8A51-E1E461BC8809}" dt="2024-04-26T00:11:47.289" v="1463" actId="20577"/>
        <pc:sldMkLst>
          <pc:docMk/>
          <pc:sldMk cId="1913292830" sldId="271"/>
        </pc:sldMkLst>
        <pc:spChg chg="del">
          <ac:chgData name="Lohit Akshant" userId="03c9b053167c8d7b" providerId="LiveId" clId="{89A3B358-EA43-4A71-8A51-E1E461BC8809}" dt="2024-04-26T00:08:30.119" v="1409" actId="478"/>
          <ac:spMkLst>
            <pc:docMk/>
            <pc:sldMk cId="1913292830" sldId="271"/>
            <ac:spMk id="2" creationId="{734521AC-E147-C05C-8DC1-81DCA6658E76}"/>
          </ac:spMkLst>
        </pc:spChg>
        <pc:spChg chg="mod">
          <ac:chgData name="Lohit Akshant" userId="03c9b053167c8d7b" providerId="LiveId" clId="{89A3B358-EA43-4A71-8A51-E1E461BC8809}" dt="2024-04-26T00:11:47.289" v="1463" actId="20577"/>
          <ac:spMkLst>
            <pc:docMk/>
            <pc:sldMk cId="1913292830" sldId="271"/>
            <ac:spMk id="3" creationId="{40C6FBBA-3FF1-25E6-CBDE-8291E4476F32}"/>
          </ac:spMkLst>
        </pc:spChg>
      </pc:sldChg>
      <pc:sldChg chg="addSp delSp modSp new mod setBg">
        <pc:chgData name="Lohit Akshant" userId="03c9b053167c8d7b" providerId="LiveId" clId="{89A3B358-EA43-4A71-8A51-E1E461BC8809}" dt="2024-04-26T00:40:56.071" v="2586" actId="26606"/>
        <pc:sldMkLst>
          <pc:docMk/>
          <pc:sldMk cId="3179967069" sldId="272"/>
        </pc:sldMkLst>
        <pc:spChg chg="del">
          <ac:chgData name="Lohit Akshant" userId="03c9b053167c8d7b" providerId="LiveId" clId="{89A3B358-EA43-4A71-8A51-E1E461BC8809}" dt="2024-04-26T00:12:44.652" v="1466" actId="478"/>
          <ac:spMkLst>
            <pc:docMk/>
            <pc:sldMk cId="3179967069" sldId="272"/>
            <ac:spMk id="2" creationId="{E580C214-A5F7-DA25-6B16-81B0E3B20FE8}"/>
          </ac:spMkLst>
        </pc:spChg>
        <pc:spChg chg="del mod">
          <ac:chgData name="Lohit Akshant" userId="03c9b053167c8d7b" providerId="LiveId" clId="{89A3B358-EA43-4A71-8A51-E1E461BC8809}" dt="2024-04-26T00:40:56.071" v="2586" actId="26606"/>
          <ac:spMkLst>
            <pc:docMk/>
            <pc:sldMk cId="3179967069" sldId="272"/>
            <ac:spMk id="3" creationId="{743E6A0B-F287-7BA5-AC24-22792843A28F}"/>
          </ac:spMkLst>
        </pc:spChg>
        <pc:spChg chg="add">
          <ac:chgData name="Lohit Akshant" userId="03c9b053167c8d7b" providerId="LiveId" clId="{89A3B358-EA43-4A71-8A51-E1E461BC8809}" dt="2024-04-26T00:40:56.071" v="2586" actId="26606"/>
          <ac:spMkLst>
            <pc:docMk/>
            <pc:sldMk cId="3179967069" sldId="272"/>
            <ac:spMk id="9" creationId="{16AC3602-3348-4F31-9E43-076B03514ECB}"/>
          </ac:spMkLst>
        </pc:spChg>
        <pc:spChg chg="add">
          <ac:chgData name="Lohit Akshant" userId="03c9b053167c8d7b" providerId="LiveId" clId="{89A3B358-EA43-4A71-8A51-E1E461BC8809}" dt="2024-04-26T00:40:56.071" v="2586" actId="26606"/>
          <ac:spMkLst>
            <pc:docMk/>
            <pc:sldMk cId="3179967069" sldId="272"/>
            <ac:spMk id="13" creationId="{394094B0-A6C9-44BE-9042-66EF0612F625}"/>
          </ac:spMkLst>
        </pc:spChg>
        <pc:spChg chg="add">
          <ac:chgData name="Lohit Akshant" userId="03c9b053167c8d7b" providerId="LiveId" clId="{89A3B358-EA43-4A71-8A51-E1E461BC8809}" dt="2024-04-26T00:40:56.071" v="2586" actId="26606"/>
          <ac:spMkLst>
            <pc:docMk/>
            <pc:sldMk cId="3179967069" sldId="272"/>
            <ac:spMk id="15" creationId="{64C2CA96-0B16-4AA7-B340-33044D238597}"/>
          </ac:spMkLst>
        </pc:spChg>
        <pc:spChg chg="add">
          <ac:chgData name="Lohit Akshant" userId="03c9b053167c8d7b" providerId="LiveId" clId="{89A3B358-EA43-4A71-8A51-E1E461BC8809}" dt="2024-04-26T00:40:56.071" v="2586" actId="26606"/>
          <ac:spMkLst>
            <pc:docMk/>
            <pc:sldMk cId="3179967069" sldId="272"/>
            <ac:spMk id="17" creationId="{1D50D7A8-F1D5-4306-8A9B-DD7A73EB8BCE}"/>
          </ac:spMkLst>
        </pc:spChg>
        <pc:graphicFrameChg chg="add">
          <ac:chgData name="Lohit Akshant" userId="03c9b053167c8d7b" providerId="LiveId" clId="{89A3B358-EA43-4A71-8A51-E1E461BC8809}" dt="2024-04-26T00:40:56.071" v="2586" actId="26606"/>
          <ac:graphicFrameMkLst>
            <pc:docMk/>
            <pc:sldMk cId="3179967069" sldId="272"/>
            <ac:graphicFrameMk id="5" creationId="{7764B41F-F3F8-1A32-6082-E775EAA2C4F1}"/>
          </ac:graphicFrameMkLst>
        </pc:graphicFrameChg>
        <pc:cxnChg chg="add">
          <ac:chgData name="Lohit Akshant" userId="03c9b053167c8d7b" providerId="LiveId" clId="{89A3B358-EA43-4A71-8A51-E1E461BC8809}" dt="2024-04-26T00:40:56.071" v="2586" actId="26606"/>
          <ac:cxnSpMkLst>
            <pc:docMk/>
            <pc:sldMk cId="3179967069" sldId="272"/>
            <ac:cxnSpMk id="11" creationId="{94169334-264D-4176-8BDE-037249A61B4E}"/>
          </ac:cxnSpMkLst>
        </pc:cxnChg>
      </pc:sldChg>
      <pc:sldChg chg="addSp delSp modSp new mod setBg addAnim">
        <pc:chgData name="Lohit Akshant" userId="03c9b053167c8d7b" providerId="LiveId" clId="{89A3B358-EA43-4A71-8A51-E1E461BC8809}" dt="2024-04-26T00:41:33.292" v="2587" actId="26606"/>
        <pc:sldMkLst>
          <pc:docMk/>
          <pc:sldMk cId="33484137" sldId="273"/>
        </pc:sldMkLst>
        <pc:spChg chg="mod ord">
          <ac:chgData name="Lohit Akshant" userId="03c9b053167c8d7b" providerId="LiveId" clId="{89A3B358-EA43-4A71-8A51-E1E461BC8809}" dt="2024-04-26T00:41:33.292" v="2587" actId="26606"/>
          <ac:spMkLst>
            <pc:docMk/>
            <pc:sldMk cId="33484137" sldId="273"/>
            <ac:spMk id="2" creationId="{D684C9AD-48C2-A974-2CD6-2664C56A0543}"/>
          </ac:spMkLst>
        </pc:spChg>
        <pc:spChg chg="del">
          <ac:chgData name="Lohit Akshant" userId="03c9b053167c8d7b" providerId="LiveId" clId="{89A3B358-EA43-4A71-8A51-E1E461BC8809}" dt="2024-04-26T00:14:46.871" v="1468" actId="22"/>
          <ac:spMkLst>
            <pc:docMk/>
            <pc:sldMk cId="33484137" sldId="273"/>
            <ac:spMk id="3" creationId="{5E0ED171-E6D1-50A9-F4CE-8C92020FA2B1}"/>
          </ac:spMkLst>
        </pc:spChg>
        <pc:spChg chg="add del mod">
          <ac:chgData name="Lohit Akshant" userId="03c9b053167c8d7b" providerId="LiveId" clId="{89A3B358-EA43-4A71-8A51-E1E461BC8809}" dt="2024-04-26T00:19:26.207" v="1571" actId="478"/>
          <ac:spMkLst>
            <pc:docMk/>
            <pc:sldMk cId="33484137" sldId="273"/>
            <ac:spMk id="9" creationId="{AB304A21-402B-BCE6-39CD-DA55425BAF2A}"/>
          </ac:spMkLst>
        </pc:spChg>
        <pc:spChg chg="add del">
          <ac:chgData name="Lohit Akshant" userId="03c9b053167c8d7b" providerId="LiveId" clId="{89A3B358-EA43-4A71-8A51-E1E461BC8809}" dt="2024-04-26T00:18:45.376" v="1564" actId="26606"/>
          <ac:spMkLst>
            <pc:docMk/>
            <pc:sldMk cId="33484137" sldId="273"/>
            <ac:spMk id="12" creationId="{A2679492-7988-4050-9056-542444452411}"/>
          </ac:spMkLst>
        </pc:spChg>
        <pc:spChg chg="add del">
          <ac:chgData name="Lohit Akshant" userId="03c9b053167c8d7b" providerId="LiveId" clId="{89A3B358-EA43-4A71-8A51-E1E461BC8809}" dt="2024-04-26T00:18:45.376" v="1564" actId="26606"/>
          <ac:spMkLst>
            <pc:docMk/>
            <pc:sldMk cId="33484137" sldId="273"/>
            <ac:spMk id="14" creationId="{B091B163-7D61-4891-ABCF-5C13D9C418D0}"/>
          </ac:spMkLst>
        </pc:spChg>
        <pc:spChg chg="add del">
          <ac:chgData name="Lohit Akshant" userId="03c9b053167c8d7b" providerId="LiveId" clId="{89A3B358-EA43-4A71-8A51-E1E461BC8809}" dt="2024-04-26T00:41:33.292" v="2587" actId="26606"/>
          <ac:spMkLst>
            <pc:docMk/>
            <pc:sldMk cId="33484137" sldId="273"/>
            <ac:spMk id="23" creationId="{4063B759-00FC-46D1-9898-8E8625268FAF}"/>
          </ac:spMkLst>
        </pc:spChg>
        <pc:spChg chg="add del">
          <ac:chgData name="Lohit Akshant" userId="03c9b053167c8d7b" providerId="LiveId" clId="{89A3B358-EA43-4A71-8A51-E1E461BC8809}" dt="2024-04-26T00:41:33.292" v="2587" actId="26606"/>
          <ac:spMkLst>
            <pc:docMk/>
            <pc:sldMk cId="33484137" sldId="273"/>
            <ac:spMk id="25" creationId="{D5B012D8-7F27-4758-9AC6-C889B154BD73}"/>
          </ac:spMkLst>
        </pc:spChg>
        <pc:spChg chg="add">
          <ac:chgData name="Lohit Akshant" userId="03c9b053167c8d7b" providerId="LiveId" clId="{89A3B358-EA43-4A71-8A51-E1E461BC8809}" dt="2024-04-26T00:41:33.292" v="2587" actId="26606"/>
          <ac:spMkLst>
            <pc:docMk/>
            <pc:sldMk cId="33484137" sldId="273"/>
            <ac:spMk id="32" creationId="{158B3569-73B2-4D05-8E95-886A6EE17F1F}"/>
          </ac:spMkLst>
        </pc:spChg>
        <pc:spChg chg="add">
          <ac:chgData name="Lohit Akshant" userId="03c9b053167c8d7b" providerId="LiveId" clId="{89A3B358-EA43-4A71-8A51-E1E461BC8809}" dt="2024-04-26T00:41:33.292" v="2587" actId="26606"/>
          <ac:spMkLst>
            <pc:docMk/>
            <pc:sldMk cId="33484137" sldId="273"/>
            <ac:spMk id="34" creationId="{2D92A843-3FA1-4DFF-99F6-47FA457D7C2E}"/>
          </ac:spMkLst>
        </pc:spChg>
        <pc:spChg chg="add">
          <ac:chgData name="Lohit Akshant" userId="03c9b053167c8d7b" providerId="LiveId" clId="{89A3B358-EA43-4A71-8A51-E1E461BC8809}" dt="2024-04-26T00:41:33.292" v="2587" actId="26606"/>
          <ac:spMkLst>
            <pc:docMk/>
            <pc:sldMk cId="33484137" sldId="273"/>
            <ac:spMk id="36" creationId="{B71758F4-3F46-45DA-8AC5-4E508DA080BA}"/>
          </ac:spMkLst>
        </pc:spChg>
        <pc:spChg chg="add">
          <ac:chgData name="Lohit Akshant" userId="03c9b053167c8d7b" providerId="LiveId" clId="{89A3B358-EA43-4A71-8A51-E1E461BC8809}" dt="2024-04-26T00:41:33.292" v="2587" actId="26606"/>
          <ac:spMkLst>
            <pc:docMk/>
            <pc:sldMk cId="33484137" sldId="273"/>
            <ac:spMk id="38" creationId="{8550FED7-7C32-42BB-98DB-30272A6331A9}"/>
          </ac:spMkLst>
        </pc:spChg>
        <pc:picChg chg="add mod ord">
          <ac:chgData name="Lohit Akshant" userId="03c9b053167c8d7b" providerId="LiveId" clId="{89A3B358-EA43-4A71-8A51-E1E461BC8809}" dt="2024-04-26T00:41:33.292" v="2587" actId="26606"/>
          <ac:picMkLst>
            <pc:docMk/>
            <pc:sldMk cId="33484137" sldId="273"/>
            <ac:picMk id="5" creationId="{12811432-A3F1-95B9-1CEA-A47B4C31D81F}"/>
          </ac:picMkLst>
        </pc:picChg>
        <pc:cxnChg chg="add del">
          <ac:chgData name="Lohit Akshant" userId="03c9b053167c8d7b" providerId="LiveId" clId="{89A3B358-EA43-4A71-8A51-E1E461BC8809}" dt="2024-04-26T00:18:45.376" v="1564" actId="26606"/>
          <ac:cxnSpMkLst>
            <pc:docMk/>
            <pc:sldMk cId="33484137" sldId="273"/>
            <ac:cxnSpMk id="16" creationId="{C49DA8F6-BCC1-4447-B54C-57856834B94B}"/>
          </ac:cxnSpMkLst>
        </pc:cxnChg>
        <pc:cxnChg chg="add del">
          <ac:chgData name="Lohit Akshant" userId="03c9b053167c8d7b" providerId="LiveId" clId="{89A3B358-EA43-4A71-8A51-E1E461BC8809}" dt="2024-04-26T00:41:33.292" v="2587" actId="26606"/>
          <ac:cxnSpMkLst>
            <pc:docMk/>
            <pc:sldMk cId="33484137" sldId="273"/>
            <ac:cxnSpMk id="21" creationId="{D1B787A8-0D67-4B7E-9B48-86BD906AB6B5}"/>
          </ac:cxnSpMkLst>
        </pc:cxnChg>
        <pc:cxnChg chg="add">
          <ac:chgData name="Lohit Akshant" userId="03c9b053167c8d7b" providerId="LiveId" clId="{89A3B358-EA43-4A71-8A51-E1E461BC8809}" dt="2024-04-26T00:41:33.292" v="2587" actId="26606"/>
          <ac:cxnSpMkLst>
            <pc:docMk/>
            <pc:sldMk cId="33484137" sldId="273"/>
            <ac:cxnSpMk id="30" creationId="{D1B787A8-0D67-4B7E-9B48-86BD906AB6B5}"/>
          </ac:cxnSpMkLst>
        </pc:cxnChg>
        <pc:cxnChg chg="add">
          <ac:chgData name="Lohit Akshant" userId="03c9b053167c8d7b" providerId="LiveId" clId="{89A3B358-EA43-4A71-8A51-E1E461BC8809}" dt="2024-04-26T00:41:33.292" v="2587" actId="26606"/>
          <ac:cxnSpMkLst>
            <pc:docMk/>
            <pc:sldMk cId="33484137" sldId="273"/>
            <ac:cxnSpMk id="40" creationId="{56020367-4FD5-4596-8E10-C5F095CD8DBF}"/>
          </ac:cxnSpMkLst>
        </pc:cxnChg>
      </pc:sldChg>
      <pc:sldChg chg="addSp delSp modSp new mod">
        <pc:chgData name="Lohit Akshant" userId="03c9b053167c8d7b" providerId="LiveId" clId="{89A3B358-EA43-4A71-8A51-E1E461BC8809}" dt="2024-04-26T00:22:42.050" v="1797" actId="14100"/>
        <pc:sldMkLst>
          <pc:docMk/>
          <pc:sldMk cId="472207237" sldId="274"/>
        </pc:sldMkLst>
        <pc:spChg chg="del">
          <ac:chgData name="Lohit Akshant" userId="03c9b053167c8d7b" providerId="LiveId" clId="{89A3B358-EA43-4A71-8A51-E1E461BC8809}" dt="2024-04-26T00:22:29.353" v="1793" actId="478"/>
          <ac:spMkLst>
            <pc:docMk/>
            <pc:sldMk cId="472207237" sldId="274"/>
            <ac:spMk id="2" creationId="{5E66173C-1EF1-A8A4-3428-AA52DF477EA4}"/>
          </ac:spMkLst>
        </pc:spChg>
        <pc:spChg chg="mod">
          <ac:chgData name="Lohit Akshant" userId="03c9b053167c8d7b" providerId="LiveId" clId="{89A3B358-EA43-4A71-8A51-E1E461BC8809}" dt="2024-04-26T00:22:35.883" v="1795" actId="14100"/>
          <ac:spMkLst>
            <pc:docMk/>
            <pc:sldMk cId="472207237" sldId="274"/>
            <ac:spMk id="3" creationId="{76DACCD6-9EE1-0473-87F1-66C390C8D4E0}"/>
          </ac:spMkLst>
        </pc:spChg>
        <pc:picChg chg="add mod">
          <ac:chgData name="Lohit Akshant" userId="03c9b053167c8d7b" providerId="LiveId" clId="{89A3B358-EA43-4A71-8A51-E1E461BC8809}" dt="2024-04-26T00:22:42.050" v="1797" actId="14100"/>
          <ac:picMkLst>
            <pc:docMk/>
            <pc:sldMk cId="472207237" sldId="274"/>
            <ac:picMk id="5" creationId="{37CA9026-E5BA-CB56-ACD9-5BCD32105A58}"/>
          </ac:picMkLst>
        </pc:picChg>
      </pc:sldChg>
      <pc:sldChg chg="addSp modSp new mod setBg">
        <pc:chgData name="Lohit Akshant" userId="03c9b053167c8d7b" providerId="LiveId" clId="{89A3B358-EA43-4A71-8A51-E1E461BC8809}" dt="2024-04-26T00:26:53.107" v="2134" actId="26606"/>
        <pc:sldMkLst>
          <pc:docMk/>
          <pc:sldMk cId="1208007448" sldId="275"/>
        </pc:sldMkLst>
        <pc:spChg chg="mod">
          <ac:chgData name="Lohit Akshant" userId="03c9b053167c8d7b" providerId="LiveId" clId="{89A3B358-EA43-4A71-8A51-E1E461BC8809}" dt="2024-04-26T00:26:53.107" v="2134" actId="26606"/>
          <ac:spMkLst>
            <pc:docMk/>
            <pc:sldMk cId="1208007448" sldId="275"/>
            <ac:spMk id="2" creationId="{F2139F6D-1114-443D-6C1C-E348F73465D1}"/>
          </ac:spMkLst>
        </pc:spChg>
        <pc:spChg chg="mod">
          <ac:chgData name="Lohit Akshant" userId="03c9b053167c8d7b" providerId="LiveId" clId="{89A3B358-EA43-4A71-8A51-E1E461BC8809}" dt="2024-04-26T00:26:53.107" v="2134" actId="26606"/>
          <ac:spMkLst>
            <pc:docMk/>
            <pc:sldMk cId="1208007448" sldId="275"/>
            <ac:spMk id="3" creationId="{6BE87869-36B6-B873-4D92-D4098FE90898}"/>
          </ac:spMkLst>
        </pc:spChg>
        <pc:spChg chg="add">
          <ac:chgData name="Lohit Akshant" userId="03c9b053167c8d7b" providerId="LiveId" clId="{89A3B358-EA43-4A71-8A51-E1E461BC8809}" dt="2024-04-26T00:26:53.107" v="2134" actId="26606"/>
          <ac:spMkLst>
            <pc:docMk/>
            <pc:sldMk cId="1208007448" sldId="275"/>
            <ac:spMk id="10" creationId="{A2679492-7988-4050-9056-542444452411}"/>
          </ac:spMkLst>
        </pc:spChg>
        <pc:spChg chg="add">
          <ac:chgData name="Lohit Akshant" userId="03c9b053167c8d7b" providerId="LiveId" clId="{89A3B358-EA43-4A71-8A51-E1E461BC8809}" dt="2024-04-26T00:26:53.107" v="2134" actId="26606"/>
          <ac:spMkLst>
            <pc:docMk/>
            <pc:sldMk cId="1208007448" sldId="275"/>
            <ac:spMk id="12" creationId="{B091B163-7D61-4891-ABCF-5C13D9C418D0}"/>
          </ac:spMkLst>
        </pc:spChg>
        <pc:picChg chg="add">
          <ac:chgData name="Lohit Akshant" userId="03c9b053167c8d7b" providerId="LiveId" clId="{89A3B358-EA43-4A71-8A51-E1E461BC8809}" dt="2024-04-26T00:26:53.107" v="2134" actId="26606"/>
          <ac:picMkLst>
            <pc:docMk/>
            <pc:sldMk cId="1208007448" sldId="275"/>
            <ac:picMk id="7" creationId="{24D1D44E-9B95-D19D-FF53-538ADCC2313A}"/>
          </ac:picMkLst>
        </pc:picChg>
        <pc:cxnChg chg="add">
          <ac:chgData name="Lohit Akshant" userId="03c9b053167c8d7b" providerId="LiveId" clId="{89A3B358-EA43-4A71-8A51-E1E461BC8809}" dt="2024-04-26T00:26:53.107" v="2134" actId="26606"/>
          <ac:cxnSpMkLst>
            <pc:docMk/>
            <pc:sldMk cId="1208007448" sldId="275"/>
            <ac:cxnSpMk id="14" creationId="{C49DA8F6-BCC1-4447-B54C-57856834B94B}"/>
          </ac:cxnSpMkLst>
        </pc:cxnChg>
      </pc:sldChg>
      <pc:sldChg chg="addSp delSp modSp new mod">
        <pc:chgData name="Lohit Akshant" userId="03c9b053167c8d7b" providerId="LiveId" clId="{89A3B358-EA43-4A71-8A51-E1E461BC8809}" dt="2024-04-26T00:28:13.053" v="2168" actId="20577"/>
        <pc:sldMkLst>
          <pc:docMk/>
          <pc:sldMk cId="3867185718" sldId="276"/>
        </pc:sldMkLst>
        <pc:spChg chg="mod">
          <ac:chgData name="Lohit Akshant" userId="03c9b053167c8d7b" providerId="LiveId" clId="{89A3B358-EA43-4A71-8A51-E1E461BC8809}" dt="2024-04-26T00:28:13.053" v="2168" actId="20577"/>
          <ac:spMkLst>
            <pc:docMk/>
            <pc:sldMk cId="3867185718" sldId="276"/>
            <ac:spMk id="2" creationId="{13DCFF97-1333-6FDA-033A-902416BC8E6C}"/>
          </ac:spMkLst>
        </pc:spChg>
        <pc:spChg chg="del">
          <ac:chgData name="Lohit Akshant" userId="03c9b053167c8d7b" providerId="LiveId" clId="{89A3B358-EA43-4A71-8A51-E1E461BC8809}" dt="2024-04-26T00:27:55.749" v="2153" actId="22"/>
          <ac:spMkLst>
            <pc:docMk/>
            <pc:sldMk cId="3867185718" sldId="276"/>
            <ac:spMk id="3" creationId="{4BEE5C63-2316-1279-6ACD-A0ABE352EFFA}"/>
          </ac:spMkLst>
        </pc:spChg>
        <pc:picChg chg="add mod ord">
          <ac:chgData name="Lohit Akshant" userId="03c9b053167c8d7b" providerId="LiveId" clId="{89A3B358-EA43-4A71-8A51-E1E461BC8809}" dt="2024-04-26T00:28:04.076" v="2156" actId="14100"/>
          <ac:picMkLst>
            <pc:docMk/>
            <pc:sldMk cId="3867185718" sldId="276"/>
            <ac:picMk id="5" creationId="{53E72ABB-1C72-1625-3195-192B993ABDE4}"/>
          </ac:picMkLst>
        </pc:picChg>
      </pc:sldChg>
      <pc:sldChg chg="addSp delSp modSp new mod">
        <pc:chgData name="Lohit Akshant" userId="03c9b053167c8d7b" providerId="LiveId" clId="{89A3B358-EA43-4A71-8A51-E1E461BC8809}" dt="2024-04-26T00:40:31.211" v="2585" actId="26606"/>
        <pc:sldMkLst>
          <pc:docMk/>
          <pc:sldMk cId="1722328040" sldId="277"/>
        </pc:sldMkLst>
        <pc:spChg chg="del">
          <ac:chgData name="Lohit Akshant" userId="03c9b053167c8d7b" providerId="LiveId" clId="{89A3B358-EA43-4A71-8A51-E1E461BC8809}" dt="2024-04-26T00:29:44.786" v="2172" actId="478"/>
          <ac:spMkLst>
            <pc:docMk/>
            <pc:sldMk cId="1722328040" sldId="277"/>
            <ac:spMk id="2" creationId="{34C2BB31-41D1-6A54-EA89-EC2086573306}"/>
          </ac:spMkLst>
        </pc:spChg>
        <pc:spChg chg="add del mod">
          <ac:chgData name="Lohit Akshant" userId="03c9b053167c8d7b" providerId="LiveId" clId="{89A3B358-EA43-4A71-8A51-E1E461BC8809}" dt="2024-04-26T00:40:31.211" v="2585" actId="26606"/>
          <ac:spMkLst>
            <pc:docMk/>
            <pc:sldMk cId="1722328040" sldId="277"/>
            <ac:spMk id="3" creationId="{59C94A01-BB1F-DB45-F1FB-53D77CEBF237}"/>
          </ac:spMkLst>
        </pc:spChg>
        <pc:graphicFrameChg chg="add del mod">
          <ac:chgData name="Lohit Akshant" userId="03c9b053167c8d7b" providerId="LiveId" clId="{89A3B358-EA43-4A71-8A51-E1E461BC8809}" dt="2024-04-26T00:40:11.408" v="2584" actId="26606"/>
          <ac:graphicFrameMkLst>
            <pc:docMk/>
            <pc:sldMk cId="1722328040" sldId="277"/>
            <ac:graphicFrameMk id="5" creationId="{B2D85ECB-A10D-CDBA-11C4-987385316D93}"/>
          </ac:graphicFrameMkLst>
        </pc:graphicFrameChg>
        <pc:graphicFrameChg chg="add">
          <ac:chgData name="Lohit Akshant" userId="03c9b053167c8d7b" providerId="LiveId" clId="{89A3B358-EA43-4A71-8A51-E1E461BC8809}" dt="2024-04-26T00:40:31.211" v="2585" actId="26606"/>
          <ac:graphicFrameMkLst>
            <pc:docMk/>
            <pc:sldMk cId="1722328040" sldId="277"/>
            <ac:graphicFrameMk id="6" creationId="{846A30C0-3A24-5DA9-A416-5B667948ED4F}"/>
          </ac:graphicFrameMkLst>
        </pc:graphicFrameChg>
      </pc:sldChg>
      <pc:sldChg chg="addSp modSp new mod setBg">
        <pc:chgData name="Lohit Akshant" userId="03c9b053167c8d7b" providerId="LiveId" clId="{89A3B358-EA43-4A71-8A51-E1E461BC8809}" dt="2024-04-26T00:39:39.498" v="2580" actId="26606"/>
        <pc:sldMkLst>
          <pc:docMk/>
          <pc:sldMk cId="2288355793" sldId="278"/>
        </pc:sldMkLst>
        <pc:spChg chg="mod">
          <ac:chgData name="Lohit Akshant" userId="03c9b053167c8d7b" providerId="LiveId" clId="{89A3B358-EA43-4A71-8A51-E1E461BC8809}" dt="2024-04-26T00:39:39.498" v="2580" actId="26606"/>
          <ac:spMkLst>
            <pc:docMk/>
            <pc:sldMk cId="2288355793" sldId="278"/>
            <ac:spMk id="2" creationId="{7AC1CB39-5B3E-0796-83CB-80E66D7856E5}"/>
          </ac:spMkLst>
        </pc:spChg>
        <pc:spChg chg="mod">
          <ac:chgData name="Lohit Akshant" userId="03c9b053167c8d7b" providerId="LiveId" clId="{89A3B358-EA43-4A71-8A51-E1E461BC8809}" dt="2024-04-26T00:39:39.498" v="2580" actId="26606"/>
          <ac:spMkLst>
            <pc:docMk/>
            <pc:sldMk cId="2288355793" sldId="278"/>
            <ac:spMk id="3" creationId="{40F91200-67C2-29DA-8B61-BB37C1B2D697}"/>
          </ac:spMkLst>
        </pc:spChg>
        <pc:spChg chg="add">
          <ac:chgData name="Lohit Akshant" userId="03c9b053167c8d7b" providerId="LiveId" clId="{89A3B358-EA43-4A71-8A51-E1E461BC8809}" dt="2024-04-26T00:39:39.498" v="2580" actId="26606"/>
          <ac:spMkLst>
            <pc:docMk/>
            <pc:sldMk cId="2288355793" sldId="278"/>
            <ac:spMk id="9" creationId="{7EE0A6B3-EB7E-45AA-ADB6-138489E0CD75}"/>
          </ac:spMkLst>
        </pc:spChg>
        <pc:spChg chg="add">
          <ac:chgData name="Lohit Akshant" userId="03c9b053167c8d7b" providerId="LiveId" clId="{89A3B358-EA43-4A71-8A51-E1E461BC8809}" dt="2024-04-26T00:39:39.498" v="2580" actId="26606"/>
          <ac:spMkLst>
            <pc:docMk/>
            <pc:sldMk cId="2288355793" sldId="278"/>
            <ac:spMk id="11" creationId="{0C0EA1AB-DC8C-4976-9474-9313A673D4E9}"/>
          </ac:spMkLst>
        </pc:spChg>
        <pc:spChg chg="add">
          <ac:chgData name="Lohit Akshant" userId="03c9b053167c8d7b" providerId="LiveId" clId="{89A3B358-EA43-4A71-8A51-E1E461BC8809}" dt="2024-04-26T00:39:39.498" v="2580" actId="26606"/>
          <ac:spMkLst>
            <pc:docMk/>
            <pc:sldMk cId="2288355793" sldId="278"/>
            <ac:spMk id="13" creationId="{6CB927A4-E432-4310-9CD5-E89FF5063179}"/>
          </ac:spMkLst>
        </pc:spChg>
        <pc:spChg chg="add">
          <ac:chgData name="Lohit Akshant" userId="03c9b053167c8d7b" providerId="LiveId" clId="{89A3B358-EA43-4A71-8A51-E1E461BC8809}" dt="2024-04-26T00:39:39.498" v="2580" actId="26606"/>
          <ac:spMkLst>
            <pc:docMk/>
            <pc:sldMk cId="2288355793" sldId="278"/>
            <ac:spMk id="15" creationId="{E3020543-B24B-4EC4-8FFC-8DD88EEA91A8}"/>
          </ac:spMkLst>
        </pc:spChg>
        <pc:spChg chg="add">
          <ac:chgData name="Lohit Akshant" userId="03c9b053167c8d7b" providerId="LiveId" clId="{89A3B358-EA43-4A71-8A51-E1E461BC8809}" dt="2024-04-26T00:39:39.498" v="2580" actId="26606"/>
          <ac:spMkLst>
            <pc:docMk/>
            <pc:sldMk cId="2288355793" sldId="278"/>
            <ac:spMk id="17" creationId="{1453BF6C-B012-48B7-B4E8-6D7AC7C27D02}"/>
          </ac:spMkLst>
        </pc:spChg>
        <pc:picChg chg="add">
          <ac:chgData name="Lohit Akshant" userId="03c9b053167c8d7b" providerId="LiveId" clId="{89A3B358-EA43-4A71-8A51-E1E461BC8809}" dt="2024-04-26T00:39:39.498" v="2580" actId="26606"/>
          <ac:picMkLst>
            <pc:docMk/>
            <pc:sldMk cId="2288355793" sldId="278"/>
            <ac:picMk id="5" creationId="{A491E4BD-8F0E-9AB3-EB84-1E4B256A0A9D}"/>
          </ac:picMkLst>
        </pc:picChg>
        <pc:cxnChg chg="add">
          <ac:chgData name="Lohit Akshant" userId="03c9b053167c8d7b" providerId="LiveId" clId="{89A3B358-EA43-4A71-8A51-E1E461BC8809}" dt="2024-04-26T00:39:39.498" v="2580" actId="26606"/>
          <ac:cxnSpMkLst>
            <pc:docMk/>
            <pc:sldMk cId="2288355793" sldId="278"/>
            <ac:cxnSpMk id="19" creationId="{C49DA8F6-BCC1-4447-B54C-57856834B94B}"/>
          </ac:cxnSpMkLst>
        </pc:cxnChg>
      </pc:sldChg>
      <pc:sldChg chg="addSp delSp modSp new mod setBg">
        <pc:chgData name="Lohit Akshant" userId="03c9b053167c8d7b" providerId="LiveId" clId="{89A3B358-EA43-4A71-8A51-E1E461BC8809}" dt="2024-04-26T00:39:35.421" v="2579" actId="26606"/>
        <pc:sldMkLst>
          <pc:docMk/>
          <pc:sldMk cId="2002259360" sldId="279"/>
        </pc:sldMkLst>
        <pc:spChg chg="mod">
          <ac:chgData name="Lohit Akshant" userId="03c9b053167c8d7b" providerId="LiveId" clId="{89A3B358-EA43-4A71-8A51-E1E461BC8809}" dt="2024-04-26T00:39:35.421" v="2579" actId="26606"/>
          <ac:spMkLst>
            <pc:docMk/>
            <pc:sldMk cId="2002259360" sldId="279"/>
            <ac:spMk id="2" creationId="{46BAD0F0-3BE7-AC14-153D-BD45BB1804D0}"/>
          </ac:spMkLst>
        </pc:spChg>
        <pc:spChg chg="del">
          <ac:chgData name="Lohit Akshant" userId="03c9b053167c8d7b" providerId="LiveId" clId="{89A3B358-EA43-4A71-8A51-E1E461BC8809}" dt="2024-04-26T00:39:35.421" v="2579" actId="26606"/>
          <ac:spMkLst>
            <pc:docMk/>
            <pc:sldMk cId="2002259360" sldId="279"/>
            <ac:spMk id="3" creationId="{F469CEE3-3ED0-BC01-AD79-5FD3AB376C04}"/>
          </ac:spMkLst>
        </pc:spChg>
        <pc:spChg chg="add">
          <ac:chgData name="Lohit Akshant" userId="03c9b053167c8d7b" providerId="LiveId" clId="{89A3B358-EA43-4A71-8A51-E1E461BC8809}" dt="2024-04-26T00:39:35.421" v="2579" actId="26606"/>
          <ac:spMkLst>
            <pc:docMk/>
            <pc:sldMk cId="2002259360" sldId="279"/>
            <ac:spMk id="11" creationId="{4063B759-00FC-46D1-9898-8E8625268FAF}"/>
          </ac:spMkLst>
        </pc:spChg>
        <pc:spChg chg="add">
          <ac:chgData name="Lohit Akshant" userId="03c9b053167c8d7b" providerId="LiveId" clId="{89A3B358-EA43-4A71-8A51-E1E461BC8809}" dt="2024-04-26T00:39:35.421" v="2579" actId="26606"/>
          <ac:spMkLst>
            <pc:docMk/>
            <pc:sldMk cId="2002259360" sldId="279"/>
            <ac:spMk id="13" creationId="{D5B012D8-7F27-4758-9AC6-C889B154BD73}"/>
          </ac:spMkLst>
        </pc:spChg>
        <pc:picChg chg="add">
          <ac:chgData name="Lohit Akshant" userId="03c9b053167c8d7b" providerId="LiveId" clId="{89A3B358-EA43-4A71-8A51-E1E461BC8809}" dt="2024-04-26T00:39:35.421" v="2579" actId="26606"/>
          <ac:picMkLst>
            <pc:docMk/>
            <pc:sldMk cId="2002259360" sldId="279"/>
            <ac:picMk id="5" creationId="{1CCD2282-A1B1-E3C9-BA57-A2B7F8717123}"/>
          </ac:picMkLst>
        </pc:picChg>
        <pc:cxnChg chg="add">
          <ac:chgData name="Lohit Akshant" userId="03c9b053167c8d7b" providerId="LiveId" clId="{89A3B358-EA43-4A71-8A51-E1E461BC8809}" dt="2024-04-26T00:39:35.421" v="2579" actId="26606"/>
          <ac:cxnSpMkLst>
            <pc:docMk/>
            <pc:sldMk cId="2002259360" sldId="279"/>
            <ac:cxnSpMk id="9" creationId="{D1B787A8-0D67-4B7E-9B48-86BD906AB6B5}"/>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C8D1A-9F51-4535-8B4A-6AC5691F6FCA}"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E73E08C3-FD11-4FFC-9DBF-523C82617C09}">
      <dgm:prSet/>
      <dgm:spPr/>
      <dgm:t>
        <a:bodyPr/>
        <a:lstStyle/>
        <a:p>
          <a:r>
            <a:rPr lang="en-US"/>
            <a:t>Which department has the most employees, and how does this compare to other departments?</a:t>
          </a:r>
        </a:p>
      </dgm:t>
    </dgm:pt>
    <dgm:pt modelId="{A959A8E7-621B-46E0-A431-D59D57E6B68A}" type="parTrans" cxnId="{D4A2BD7F-6566-4BAA-83F0-21B72CE0BF90}">
      <dgm:prSet/>
      <dgm:spPr/>
      <dgm:t>
        <a:bodyPr/>
        <a:lstStyle/>
        <a:p>
          <a:endParaRPr lang="en-US"/>
        </a:p>
      </dgm:t>
    </dgm:pt>
    <dgm:pt modelId="{50366B03-6256-4A71-BDAE-472B90DE0328}" type="sibTrans" cxnId="{D4A2BD7F-6566-4BAA-83F0-21B72CE0BF90}">
      <dgm:prSet/>
      <dgm:spPr/>
      <dgm:t>
        <a:bodyPr/>
        <a:lstStyle/>
        <a:p>
          <a:endParaRPr lang="en-US"/>
        </a:p>
      </dgm:t>
    </dgm:pt>
    <dgm:pt modelId="{FA216DA2-3BFF-4BD4-887A-B4716F58177E}">
      <dgm:prSet/>
      <dgm:spPr/>
      <dgm:t>
        <a:bodyPr/>
        <a:lstStyle/>
        <a:p>
          <a:r>
            <a:rPr lang="en-US"/>
            <a:t>Which department has the highest earnings report?</a:t>
          </a:r>
        </a:p>
      </dgm:t>
    </dgm:pt>
    <dgm:pt modelId="{473C242C-C355-43EF-B639-5E02F4C024DF}" type="parTrans" cxnId="{7385A709-DF5A-4D18-A1FC-520FA700A93F}">
      <dgm:prSet/>
      <dgm:spPr/>
      <dgm:t>
        <a:bodyPr/>
        <a:lstStyle/>
        <a:p>
          <a:endParaRPr lang="en-US"/>
        </a:p>
      </dgm:t>
    </dgm:pt>
    <dgm:pt modelId="{DD72B61C-C1B4-4564-8A21-5C6D00B5FAB7}" type="sibTrans" cxnId="{7385A709-DF5A-4D18-A1FC-520FA700A93F}">
      <dgm:prSet/>
      <dgm:spPr/>
      <dgm:t>
        <a:bodyPr/>
        <a:lstStyle/>
        <a:p>
          <a:endParaRPr lang="en-US"/>
        </a:p>
      </dgm:t>
    </dgm:pt>
    <dgm:pt modelId="{43E51AC2-2DA7-4B80-A145-91DC3F18B30D}">
      <dgm:prSet/>
      <dgm:spPr/>
      <dgm:t>
        <a:bodyPr/>
        <a:lstStyle/>
        <a:p>
          <a:r>
            <a:rPr lang="en-US"/>
            <a:t>Was there a particular year that saw a significant increase or decrease in expenses?</a:t>
          </a:r>
        </a:p>
      </dgm:t>
    </dgm:pt>
    <dgm:pt modelId="{4F764FF8-5E5B-496B-8FB0-E8CB6B101192}" type="parTrans" cxnId="{57A4B45E-B5BD-4267-9116-7393669CCB2D}">
      <dgm:prSet/>
      <dgm:spPr/>
      <dgm:t>
        <a:bodyPr/>
        <a:lstStyle/>
        <a:p>
          <a:endParaRPr lang="en-US"/>
        </a:p>
      </dgm:t>
    </dgm:pt>
    <dgm:pt modelId="{691E9C63-02C5-4CCE-B5AD-4D549A1D33DA}" type="sibTrans" cxnId="{57A4B45E-B5BD-4267-9116-7393669CCB2D}">
      <dgm:prSet/>
      <dgm:spPr/>
      <dgm:t>
        <a:bodyPr/>
        <a:lstStyle/>
        <a:p>
          <a:endParaRPr lang="en-US"/>
        </a:p>
      </dgm:t>
    </dgm:pt>
    <dgm:pt modelId="{2B1A9F49-1887-4845-961E-64A31A5F798B}">
      <dgm:prSet/>
      <dgm:spPr/>
      <dgm:t>
        <a:bodyPr/>
        <a:lstStyle/>
        <a:p>
          <a:r>
            <a:rPr lang="en-US"/>
            <a:t>Which departments spent the most over the last five years?</a:t>
          </a:r>
        </a:p>
      </dgm:t>
    </dgm:pt>
    <dgm:pt modelId="{BD5FD34D-39BC-4F29-9F9D-EE5EA8E0D50F}" type="parTrans" cxnId="{7A794551-95FF-4368-B109-B7245E73F314}">
      <dgm:prSet/>
      <dgm:spPr/>
      <dgm:t>
        <a:bodyPr/>
        <a:lstStyle/>
        <a:p>
          <a:endParaRPr lang="en-US"/>
        </a:p>
      </dgm:t>
    </dgm:pt>
    <dgm:pt modelId="{24DDD652-589B-4E27-8A5D-0F9B86A1B3FB}" type="sibTrans" cxnId="{7A794551-95FF-4368-B109-B7245E73F314}">
      <dgm:prSet/>
      <dgm:spPr/>
      <dgm:t>
        <a:bodyPr/>
        <a:lstStyle/>
        <a:p>
          <a:endParaRPr lang="en-US"/>
        </a:p>
      </dgm:t>
    </dgm:pt>
    <dgm:pt modelId="{811E60D3-D772-4FA7-9C76-6654D813F1A2}">
      <dgm:prSet/>
      <dgm:spPr/>
      <dgm:t>
        <a:bodyPr/>
        <a:lstStyle/>
        <a:p>
          <a:r>
            <a:rPr lang="en-US"/>
            <a:t>Who are the top vendors by monetary amount spent, and in what years did they receive the most business?</a:t>
          </a:r>
        </a:p>
      </dgm:t>
    </dgm:pt>
    <dgm:pt modelId="{EEAF7D2B-DB93-49AB-9C22-1D24AB09A4EF}" type="parTrans" cxnId="{C069F6B7-7A76-4191-B98F-B801B6B15E4C}">
      <dgm:prSet/>
      <dgm:spPr/>
      <dgm:t>
        <a:bodyPr/>
        <a:lstStyle/>
        <a:p>
          <a:endParaRPr lang="en-US"/>
        </a:p>
      </dgm:t>
    </dgm:pt>
    <dgm:pt modelId="{7F93611A-12D4-435F-8C98-0BE52F594B07}" type="sibTrans" cxnId="{C069F6B7-7A76-4191-B98F-B801B6B15E4C}">
      <dgm:prSet/>
      <dgm:spPr/>
      <dgm:t>
        <a:bodyPr/>
        <a:lstStyle/>
        <a:p>
          <a:endParaRPr lang="en-US"/>
        </a:p>
      </dgm:t>
    </dgm:pt>
    <dgm:pt modelId="{3E956067-9CD6-4EA9-95A7-4DDAD7A35D58}" type="pres">
      <dgm:prSet presAssocID="{5F0C8D1A-9F51-4535-8B4A-6AC5691F6FCA}" presName="root" presStyleCnt="0">
        <dgm:presLayoutVars>
          <dgm:dir/>
          <dgm:resizeHandles val="exact"/>
        </dgm:presLayoutVars>
      </dgm:prSet>
      <dgm:spPr/>
    </dgm:pt>
    <dgm:pt modelId="{2B12965A-1BB8-412F-8398-C2539BA400EC}" type="pres">
      <dgm:prSet presAssocID="{E73E08C3-FD11-4FFC-9DBF-523C82617C09}" presName="compNode" presStyleCnt="0"/>
      <dgm:spPr/>
    </dgm:pt>
    <dgm:pt modelId="{964131EE-B8D2-4602-94B1-6757F6B4DA34}" type="pres">
      <dgm:prSet presAssocID="{E73E08C3-FD11-4FFC-9DBF-523C82617C09}" presName="bgRect" presStyleLbl="bgShp" presStyleIdx="0" presStyleCnt="5"/>
      <dgm:spPr/>
    </dgm:pt>
    <dgm:pt modelId="{691DCA18-F498-4CE2-A839-79779DE0F46A}" type="pres">
      <dgm:prSet presAssocID="{E73E08C3-FD11-4FFC-9DBF-523C82617C0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3A711B45-BC1C-477E-8BCC-3DCD44ADBDF2}" type="pres">
      <dgm:prSet presAssocID="{E73E08C3-FD11-4FFC-9DBF-523C82617C09}" presName="spaceRect" presStyleCnt="0"/>
      <dgm:spPr/>
    </dgm:pt>
    <dgm:pt modelId="{C00E4373-8616-480D-B195-2262D4A41BF0}" type="pres">
      <dgm:prSet presAssocID="{E73E08C3-FD11-4FFC-9DBF-523C82617C09}" presName="parTx" presStyleLbl="revTx" presStyleIdx="0" presStyleCnt="5">
        <dgm:presLayoutVars>
          <dgm:chMax val="0"/>
          <dgm:chPref val="0"/>
        </dgm:presLayoutVars>
      </dgm:prSet>
      <dgm:spPr/>
    </dgm:pt>
    <dgm:pt modelId="{A8DC7F3D-AEE1-4850-A25F-C23CEE9F8EB2}" type="pres">
      <dgm:prSet presAssocID="{50366B03-6256-4A71-BDAE-472B90DE0328}" presName="sibTrans" presStyleCnt="0"/>
      <dgm:spPr/>
    </dgm:pt>
    <dgm:pt modelId="{21A06BB5-D50E-4BFB-B1E2-1CDED0EAB216}" type="pres">
      <dgm:prSet presAssocID="{FA216DA2-3BFF-4BD4-887A-B4716F58177E}" presName="compNode" presStyleCnt="0"/>
      <dgm:spPr/>
    </dgm:pt>
    <dgm:pt modelId="{04099DD3-8A7A-4B95-9E25-4E3F8F70FFC5}" type="pres">
      <dgm:prSet presAssocID="{FA216DA2-3BFF-4BD4-887A-B4716F58177E}" presName="bgRect" presStyleLbl="bgShp" presStyleIdx="1" presStyleCnt="5"/>
      <dgm:spPr/>
    </dgm:pt>
    <dgm:pt modelId="{590E564B-4F06-41BF-B9D1-DAFE5D0092BB}" type="pres">
      <dgm:prSet presAssocID="{FA216DA2-3BFF-4BD4-887A-B4716F58177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CA5B4310-7A52-4AA8-8B39-D39D7243F7E9}" type="pres">
      <dgm:prSet presAssocID="{FA216DA2-3BFF-4BD4-887A-B4716F58177E}" presName="spaceRect" presStyleCnt="0"/>
      <dgm:spPr/>
    </dgm:pt>
    <dgm:pt modelId="{83542C2A-CE00-4BB3-82BA-FACF31766F9F}" type="pres">
      <dgm:prSet presAssocID="{FA216DA2-3BFF-4BD4-887A-B4716F58177E}" presName="parTx" presStyleLbl="revTx" presStyleIdx="1" presStyleCnt="5">
        <dgm:presLayoutVars>
          <dgm:chMax val="0"/>
          <dgm:chPref val="0"/>
        </dgm:presLayoutVars>
      </dgm:prSet>
      <dgm:spPr/>
    </dgm:pt>
    <dgm:pt modelId="{5F8101A8-073C-479D-A65B-02D1FD3A8F21}" type="pres">
      <dgm:prSet presAssocID="{DD72B61C-C1B4-4564-8A21-5C6D00B5FAB7}" presName="sibTrans" presStyleCnt="0"/>
      <dgm:spPr/>
    </dgm:pt>
    <dgm:pt modelId="{024CDF8D-1707-43A7-A8DD-A58046F90212}" type="pres">
      <dgm:prSet presAssocID="{43E51AC2-2DA7-4B80-A145-91DC3F18B30D}" presName="compNode" presStyleCnt="0"/>
      <dgm:spPr/>
    </dgm:pt>
    <dgm:pt modelId="{E5A7C22D-FA3C-4C44-9335-A1F623DA95A3}" type="pres">
      <dgm:prSet presAssocID="{43E51AC2-2DA7-4B80-A145-91DC3F18B30D}" presName="bgRect" presStyleLbl="bgShp" presStyleIdx="2" presStyleCnt="5"/>
      <dgm:spPr/>
    </dgm:pt>
    <dgm:pt modelId="{D71F33DA-A652-44D0-BA2B-1C2B23AD64A5}" type="pres">
      <dgm:prSet presAssocID="{43E51AC2-2DA7-4B80-A145-91DC3F18B3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5E92C279-9D5C-4516-ACFE-8E6B80C14DC1}" type="pres">
      <dgm:prSet presAssocID="{43E51AC2-2DA7-4B80-A145-91DC3F18B30D}" presName="spaceRect" presStyleCnt="0"/>
      <dgm:spPr/>
    </dgm:pt>
    <dgm:pt modelId="{DB8A9A0A-8E37-40DB-B8E9-5949D98EA219}" type="pres">
      <dgm:prSet presAssocID="{43E51AC2-2DA7-4B80-A145-91DC3F18B30D}" presName="parTx" presStyleLbl="revTx" presStyleIdx="2" presStyleCnt="5">
        <dgm:presLayoutVars>
          <dgm:chMax val="0"/>
          <dgm:chPref val="0"/>
        </dgm:presLayoutVars>
      </dgm:prSet>
      <dgm:spPr/>
    </dgm:pt>
    <dgm:pt modelId="{89C0B86D-A323-44EC-9EB6-E084B0CE0571}" type="pres">
      <dgm:prSet presAssocID="{691E9C63-02C5-4CCE-B5AD-4D549A1D33DA}" presName="sibTrans" presStyleCnt="0"/>
      <dgm:spPr/>
    </dgm:pt>
    <dgm:pt modelId="{4699360D-B0AF-4586-B1D7-854CE53488AA}" type="pres">
      <dgm:prSet presAssocID="{2B1A9F49-1887-4845-961E-64A31A5F798B}" presName="compNode" presStyleCnt="0"/>
      <dgm:spPr/>
    </dgm:pt>
    <dgm:pt modelId="{B549B93D-1DCC-4F2A-AEE5-0E2D2484A440}" type="pres">
      <dgm:prSet presAssocID="{2B1A9F49-1887-4845-961E-64A31A5F798B}" presName="bgRect" presStyleLbl="bgShp" presStyleIdx="3" presStyleCnt="5"/>
      <dgm:spPr/>
    </dgm:pt>
    <dgm:pt modelId="{B695CE66-E48A-4D3D-80C8-DB0F5D021720}" type="pres">
      <dgm:prSet presAssocID="{2B1A9F49-1887-4845-961E-64A31A5F79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own"/>
        </a:ext>
      </dgm:extLst>
    </dgm:pt>
    <dgm:pt modelId="{9267A8E2-0EC7-47B9-9CF6-E11D1583F15A}" type="pres">
      <dgm:prSet presAssocID="{2B1A9F49-1887-4845-961E-64A31A5F798B}" presName="spaceRect" presStyleCnt="0"/>
      <dgm:spPr/>
    </dgm:pt>
    <dgm:pt modelId="{7CC045C6-FB01-4C6C-851F-31B6AFA29FB8}" type="pres">
      <dgm:prSet presAssocID="{2B1A9F49-1887-4845-961E-64A31A5F798B}" presName="parTx" presStyleLbl="revTx" presStyleIdx="3" presStyleCnt="5">
        <dgm:presLayoutVars>
          <dgm:chMax val="0"/>
          <dgm:chPref val="0"/>
        </dgm:presLayoutVars>
      </dgm:prSet>
      <dgm:spPr/>
    </dgm:pt>
    <dgm:pt modelId="{EFB17A14-77BA-42C6-AE4C-1E57922D9761}" type="pres">
      <dgm:prSet presAssocID="{24DDD652-589B-4E27-8A5D-0F9B86A1B3FB}" presName="sibTrans" presStyleCnt="0"/>
      <dgm:spPr/>
    </dgm:pt>
    <dgm:pt modelId="{D55CC85D-716B-429C-9FFF-1BCEBCD2A89D}" type="pres">
      <dgm:prSet presAssocID="{811E60D3-D772-4FA7-9C76-6654D813F1A2}" presName="compNode" presStyleCnt="0"/>
      <dgm:spPr/>
    </dgm:pt>
    <dgm:pt modelId="{51B41306-F59C-4EEA-80C6-DE9DC0875161}" type="pres">
      <dgm:prSet presAssocID="{811E60D3-D772-4FA7-9C76-6654D813F1A2}" presName="bgRect" presStyleLbl="bgShp" presStyleIdx="4" presStyleCnt="5"/>
      <dgm:spPr/>
    </dgm:pt>
    <dgm:pt modelId="{3242CB7F-4FCF-49BE-9847-BA56FC9E686C}" type="pres">
      <dgm:prSet presAssocID="{811E60D3-D772-4FA7-9C76-6654D813F1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ble"/>
        </a:ext>
      </dgm:extLst>
    </dgm:pt>
    <dgm:pt modelId="{B24739F5-3553-4F63-ABF2-43B31C8B591F}" type="pres">
      <dgm:prSet presAssocID="{811E60D3-D772-4FA7-9C76-6654D813F1A2}" presName="spaceRect" presStyleCnt="0"/>
      <dgm:spPr/>
    </dgm:pt>
    <dgm:pt modelId="{710FCA2D-3C9F-47F5-A589-EFA2CE04F7C2}" type="pres">
      <dgm:prSet presAssocID="{811E60D3-D772-4FA7-9C76-6654D813F1A2}" presName="parTx" presStyleLbl="revTx" presStyleIdx="4" presStyleCnt="5">
        <dgm:presLayoutVars>
          <dgm:chMax val="0"/>
          <dgm:chPref val="0"/>
        </dgm:presLayoutVars>
      </dgm:prSet>
      <dgm:spPr/>
    </dgm:pt>
  </dgm:ptLst>
  <dgm:cxnLst>
    <dgm:cxn modelId="{7385A709-DF5A-4D18-A1FC-520FA700A93F}" srcId="{5F0C8D1A-9F51-4535-8B4A-6AC5691F6FCA}" destId="{FA216DA2-3BFF-4BD4-887A-B4716F58177E}" srcOrd="1" destOrd="0" parTransId="{473C242C-C355-43EF-B639-5E02F4C024DF}" sibTransId="{DD72B61C-C1B4-4564-8A21-5C6D00B5FAB7}"/>
    <dgm:cxn modelId="{57A4B45E-B5BD-4267-9116-7393669CCB2D}" srcId="{5F0C8D1A-9F51-4535-8B4A-6AC5691F6FCA}" destId="{43E51AC2-2DA7-4B80-A145-91DC3F18B30D}" srcOrd="2" destOrd="0" parTransId="{4F764FF8-5E5B-496B-8FB0-E8CB6B101192}" sibTransId="{691E9C63-02C5-4CCE-B5AD-4D549A1D33DA}"/>
    <dgm:cxn modelId="{F56ECA5E-0A37-4B86-82D0-111E8481E1D3}" type="presOf" srcId="{FA216DA2-3BFF-4BD4-887A-B4716F58177E}" destId="{83542C2A-CE00-4BB3-82BA-FACF31766F9F}" srcOrd="0" destOrd="0" presId="urn:microsoft.com/office/officeart/2018/2/layout/IconVerticalSolidList"/>
    <dgm:cxn modelId="{D2460662-468F-4088-B24C-BBE0B22B24BE}" type="presOf" srcId="{2B1A9F49-1887-4845-961E-64A31A5F798B}" destId="{7CC045C6-FB01-4C6C-851F-31B6AFA29FB8}" srcOrd="0" destOrd="0" presId="urn:microsoft.com/office/officeart/2018/2/layout/IconVerticalSolidList"/>
    <dgm:cxn modelId="{403FC245-4389-4431-9E14-B5D346CFB66F}" type="presOf" srcId="{E73E08C3-FD11-4FFC-9DBF-523C82617C09}" destId="{C00E4373-8616-480D-B195-2262D4A41BF0}" srcOrd="0" destOrd="0" presId="urn:microsoft.com/office/officeart/2018/2/layout/IconVerticalSolidList"/>
    <dgm:cxn modelId="{2835594E-D35C-4A78-9349-A48FEFC93302}" type="presOf" srcId="{5F0C8D1A-9F51-4535-8B4A-6AC5691F6FCA}" destId="{3E956067-9CD6-4EA9-95A7-4DDAD7A35D58}" srcOrd="0" destOrd="0" presId="urn:microsoft.com/office/officeart/2018/2/layout/IconVerticalSolidList"/>
    <dgm:cxn modelId="{7A794551-95FF-4368-B109-B7245E73F314}" srcId="{5F0C8D1A-9F51-4535-8B4A-6AC5691F6FCA}" destId="{2B1A9F49-1887-4845-961E-64A31A5F798B}" srcOrd="3" destOrd="0" parTransId="{BD5FD34D-39BC-4F29-9F9D-EE5EA8E0D50F}" sibTransId="{24DDD652-589B-4E27-8A5D-0F9B86A1B3FB}"/>
    <dgm:cxn modelId="{D4A2BD7F-6566-4BAA-83F0-21B72CE0BF90}" srcId="{5F0C8D1A-9F51-4535-8B4A-6AC5691F6FCA}" destId="{E73E08C3-FD11-4FFC-9DBF-523C82617C09}" srcOrd="0" destOrd="0" parTransId="{A959A8E7-621B-46E0-A431-D59D57E6B68A}" sibTransId="{50366B03-6256-4A71-BDAE-472B90DE0328}"/>
    <dgm:cxn modelId="{C069F6B7-7A76-4191-B98F-B801B6B15E4C}" srcId="{5F0C8D1A-9F51-4535-8B4A-6AC5691F6FCA}" destId="{811E60D3-D772-4FA7-9C76-6654D813F1A2}" srcOrd="4" destOrd="0" parTransId="{EEAF7D2B-DB93-49AB-9C22-1D24AB09A4EF}" sibTransId="{7F93611A-12D4-435F-8C98-0BE52F594B07}"/>
    <dgm:cxn modelId="{A027DDBC-5252-472F-9A1D-C1CD83E1473C}" type="presOf" srcId="{43E51AC2-2DA7-4B80-A145-91DC3F18B30D}" destId="{DB8A9A0A-8E37-40DB-B8E9-5949D98EA219}" srcOrd="0" destOrd="0" presId="urn:microsoft.com/office/officeart/2018/2/layout/IconVerticalSolidList"/>
    <dgm:cxn modelId="{9B988CD3-5A0C-46B1-9E48-58BEA423E7F2}" type="presOf" srcId="{811E60D3-D772-4FA7-9C76-6654D813F1A2}" destId="{710FCA2D-3C9F-47F5-A589-EFA2CE04F7C2}" srcOrd="0" destOrd="0" presId="urn:microsoft.com/office/officeart/2018/2/layout/IconVerticalSolidList"/>
    <dgm:cxn modelId="{6A10EF59-643C-437F-8A7B-62C6BE00FB8D}" type="presParOf" srcId="{3E956067-9CD6-4EA9-95A7-4DDAD7A35D58}" destId="{2B12965A-1BB8-412F-8398-C2539BA400EC}" srcOrd="0" destOrd="0" presId="urn:microsoft.com/office/officeart/2018/2/layout/IconVerticalSolidList"/>
    <dgm:cxn modelId="{89B71062-8057-47C8-BE60-EA526926F88F}" type="presParOf" srcId="{2B12965A-1BB8-412F-8398-C2539BA400EC}" destId="{964131EE-B8D2-4602-94B1-6757F6B4DA34}" srcOrd="0" destOrd="0" presId="urn:microsoft.com/office/officeart/2018/2/layout/IconVerticalSolidList"/>
    <dgm:cxn modelId="{584F0F73-9CE0-43EC-AB61-936014066710}" type="presParOf" srcId="{2B12965A-1BB8-412F-8398-C2539BA400EC}" destId="{691DCA18-F498-4CE2-A839-79779DE0F46A}" srcOrd="1" destOrd="0" presId="urn:microsoft.com/office/officeart/2018/2/layout/IconVerticalSolidList"/>
    <dgm:cxn modelId="{99C170C6-EAC6-4B8B-BFE5-1D72444E1F66}" type="presParOf" srcId="{2B12965A-1BB8-412F-8398-C2539BA400EC}" destId="{3A711B45-BC1C-477E-8BCC-3DCD44ADBDF2}" srcOrd="2" destOrd="0" presId="urn:microsoft.com/office/officeart/2018/2/layout/IconVerticalSolidList"/>
    <dgm:cxn modelId="{A9D73540-9A0F-43C4-AA40-5E840F128475}" type="presParOf" srcId="{2B12965A-1BB8-412F-8398-C2539BA400EC}" destId="{C00E4373-8616-480D-B195-2262D4A41BF0}" srcOrd="3" destOrd="0" presId="urn:microsoft.com/office/officeart/2018/2/layout/IconVerticalSolidList"/>
    <dgm:cxn modelId="{D9B4404E-9D59-4BDA-B583-3353EF082811}" type="presParOf" srcId="{3E956067-9CD6-4EA9-95A7-4DDAD7A35D58}" destId="{A8DC7F3D-AEE1-4850-A25F-C23CEE9F8EB2}" srcOrd="1" destOrd="0" presId="urn:microsoft.com/office/officeart/2018/2/layout/IconVerticalSolidList"/>
    <dgm:cxn modelId="{5DBAB330-EE4B-4A5A-BF82-627AD2803933}" type="presParOf" srcId="{3E956067-9CD6-4EA9-95A7-4DDAD7A35D58}" destId="{21A06BB5-D50E-4BFB-B1E2-1CDED0EAB216}" srcOrd="2" destOrd="0" presId="urn:microsoft.com/office/officeart/2018/2/layout/IconVerticalSolidList"/>
    <dgm:cxn modelId="{0FB74711-1B89-4D23-B909-ABCC587D99AC}" type="presParOf" srcId="{21A06BB5-D50E-4BFB-B1E2-1CDED0EAB216}" destId="{04099DD3-8A7A-4B95-9E25-4E3F8F70FFC5}" srcOrd="0" destOrd="0" presId="urn:microsoft.com/office/officeart/2018/2/layout/IconVerticalSolidList"/>
    <dgm:cxn modelId="{A93D9774-7CA4-44B5-A215-A5B790D5D91A}" type="presParOf" srcId="{21A06BB5-D50E-4BFB-B1E2-1CDED0EAB216}" destId="{590E564B-4F06-41BF-B9D1-DAFE5D0092BB}" srcOrd="1" destOrd="0" presId="urn:microsoft.com/office/officeart/2018/2/layout/IconVerticalSolidList"/>
    <dgm:cxn modelId="{BE8495F9-FE27-4C5E-945E-21B57B161B1E}" type="presParOf" srcId="{21A06BB5-D50E-4BFB-B1E2-1CDED0EAB216}" destId="{CA5B4310-7A52-4AA8-8B39-D39D7243F7E9}" srcOrd="2" destOrd="0" presId="urn:microsoft.com/office/officeart/2018/2/layout/IconVerticalSolidList"/>
    <dgm:cxn modelId="{1D4E3F9C-97BC-4DFE-A1DD-5FCB80943853}" type="presParOf" srcId="{21A06BB5-D50E-4BFB-B1E2-1CDED0EAB216}" destId="{83542C2A-CE00-4BB3-82BA-FACF31766F9F}" srcOrd="3" destOrd="0" presId="urn:microsoft.com/office/officeart/2018/2/layout/IconVerticalSolidList"/>
    <dgm:cxn modelId="{0ED9AD66-B2C7-420A-81EF-EF4AF0190CE1}" type="presParOf" srcId="{3E956067-9CD6-4EA9-95A7-4DDAD7A35D58}" destId="{5F8101A8-073C-479D-A65B-02D1FD3A8F21}" srcOrd="3" destOrd="0" presId="urn:microsoft.com/office/officeart/2018/2/layout/IconVerticalSolidList"/>
    <dgm:cxn modelId="{4630FA0C-4C8B-4E9B-B752-536654FEF56F}" type="presParOf" srcId="{3E956067-9CD6-4EA9-95A7-4DDAD7A35D58}" destId="{024CDF8D-1707-43A7-A8DD-A58046F90212}" srcOrd="4" destOrd="0" presId="urn:microsoft.com/office/officeart/2018/2/layout/IconVerticalSolidList"/>
    <dgm:cxn modelId="{5BF68C83-181D-4F1E-A4D5-FA77098A9553}" type="presParOf" srcId="{024CDF8D-1707-43A7-A8DD-A58046F90212}" destId="{E5A7C22D-FA3C-4C44-9335-A1F623DA95A3}" srcOrd="0" destOrd="0" presId="urn:microsoft.com/office/officeart/2018/2/layout/IconVerticalSolidList"/>
    <dgm:cxn modelId="{B7C39F82-D4D7-4B90-808F-B5035D7347B1}" type="presParOf" srcId="{024CDF8D-1707-43A7-A8DD-A58046F90212}" destId="{D71F33DA-A652-44D0-BA2B-1C2B23AD64A5}" srcOrd="1" destOrd="0" presId="urn:microsoft.com/office/officeart/2018/2/layout/IconVerticalSolidList"/>
    <dgm:cxn modelId="{1836069D-C0D8-48AE-AA83-EAA94216732B}" type="presParOf" srcId="{024CDF8D-1707-43A7-A8DD-A58046F90212}" destId="{5E92C279-9D5C-4516-ACFE-8E6B80C14DC1}" srcOrd="2" destOrd="0" presId="urn:microsoft.com/office/officeart/2018/2/layout/IconVerticalSolidList"/>
    <dgm:cxn modelId="{8FEB5417-9232-48A3-913D-31A0F477FAB5}" type="presParOf" srcId="{024CDF8D-1707-43A7-A8DD-A58046F90212}" destId="{DB8A9A0A-8E37-40DB-B8E9-5949D98EA219}" srcOrd="3" destOrd="0" presId="urn:microsoft.com/office/officeart/2018/2/layout/IconVerticalSolidList"/>
    <dgm:cxn modelId="{C6A53AB4-38DC-40E5-A502-3FF23D2A9792}" type="presParOf" srcId="{3E956067-9CD6-4EA9-95A7-4DDAD7A35D58}" destId="{89C0B86D-A323-44EC-9EB6-E084B0CE0571}" srcOrd="5" destOrd="0" presId="urn:microsoft.com/office/officeart/2018/2/layout/IconVerticalSolidList"/>
    <dgm:cxn modelId="{F3F1FD5C-7BF8-4BB1-9B7E-BA6ED0283B38}" type="presParOf" srcId="{3E956067-9CD6-4EA9-95A7-4DDAD7A35D58}" destId="{4699360D-B0AF-4586-B1D7-854CE53488AA}" srcOrd="6" destOrd="0" presId="urn:microsoft.com/office/officeart/2018/2/layout/IconVerticalSolidList"/>
    <dgm:cxn modelId="{4D550742-E469-4348-86D0-84344B26EF45}" type="presParOf" srcId="{4699360D-B0AF-4586-B1D7-854CE53488AA}" destId="{B549B93D-1DCC-4F2A-AEE5-0E2D2484A440}" srcOrd="0" destOrd="0" presId="urn:microsoft.com/office/officeart/2018/2/layout/IconVerticalSolidList"/>
    <dgm:cxn modelId="{B448E0F7-5A3C-44F8-B883-86C9C66F68B2}" type="presParOf" srcId="{4699360D-B0AF-4586-B1D7-854CE53488AA}" destId="{B695CE66-E48A-4D3D-80C8-DB0F5D021720}" srcOrd="1" destOrd="0" presId="urn:microsoft.com/office/officeart/2018/2/layout/IconVerticalSolidList"/>
    <dgm:cxn modelId="{737677C6-4923-4021-A991-005AEFE8D3C2}" type="presParOf" srcId="{4699360D-B0AF-4586-B1D7-854CE53488AA}" destId="{9267A8E2-0EC7-47B9-9CF6-E11D1583F15A}" srcOrd="2" destOrd="0" presId="urn:microsoft.com/office/officeart/2018/2/layout/IconVerticalSolidList"/>
    <dgm:cxn modelId="{D45C283A-469C-4F51-B1D6-C2DE97B5784B}" type="presParOf" srcId="{4699360D-B0AF-4586-B1D7-854CE53488AA}" destId="{7CC045C6-FB01-4C6C-851F-31B6AFA29FB8}" srcOrd="3" destOrd="0" presId="urn:microsoft.com/office/officeart/2018/2/layout/IconVerticalSolidList"/>
    <dgm:cxn modelId="{6A4F4065-DA1E-481B-B443-5478E812E3DF}" type="presParOf" srcId="{3E956067-9CD6-4EA9-95A7-4DDAD7A35D58}" destId="{EFB17A14-77BA-42C6-AE4C-1E57922D9761}" srcOrd="7" destOrd="0" presId="urn:microsoft.com/office/officeart/2018/2/layout/IconVerticalSolidList"/>
    <dgm:cxn modelId="{FF2584E7-230B-44B9-A036-8A9A2FD63EE6}" type="presParOf" srcId="{3E956067-9CD6-4EA9-95A7-4DDAD7A35D58}" destId="{D55CC85D-716B-429C-9FFF-1BCEBCD2A89D}" srcOrd="8" destOrd="0" presId="urn:microsoft.com/office/officeart/2018/2/layout/IconVerticalSolidList"/>
    <dgm:cxn modelId="{BD2B98B4-D3B4-4CB1-A84F-C89EB8B7D76C}" type="presParOf" srcId="{D55CC85D-716B-429C-9FFF-1BCEBCD2A89D}" destId="{51B41306-F59C-4EEA-80C6-DE9DC0875161}" srcOrd="0" destOrd="0" presId="urn:microsoft.com/office/officeart/2018/2/layout/IconVerticalSolidList"/>
    <dgm:cxn modelId="{83E3F313-E709-4DE1-A47F-387251A96FFF}" type="presParOf" srcId="{D55CC85D-716B-429C-9FFF-1BCEBCD2A89D}" destId="{3242CB7F-4FCF-49BE-9847-BA56FC9E686C}" srcOrd="1" destOrd="0" presId="urn:microsoft.com/office/officeart/2018/2/layout/IconVerticalSolidList"/>
    <dgm:cxn modelId="{3A10E731-769D-495E-BDF3-4CE79C81D369}" type="presParOf" srcId="{D55CC85D-716B-429C-9FFF-1BCEBCD2A89D}" destId="{B24739F5-3553-4F63-ABF2-43B31C8B591F}" srcOrd="2" destOrd="0" presId="urn:microsoft.com/office/officeart/2018/2/layout/IconVerticalSolidList"/>
    <dgm:cxn modelId="{70DA3763-3627-4B15-8B1D-C51CD7F8E5A8}" type="presParOf" srcId="{D55CC85D-716B-429C-9FFF-1BCEBCD2A89D}" destId="{710FCA2D-3C9F-47F5-A589-EFA2CE04F7C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FA8F6-DF46-4107-9E7E-7F91C829CE6B}" type="doc">
      <dgm:prSet loTypeId="urn:microsoft.com/office/officeart/2018/layout/CircleProcess" loCatId="simpleprocesssa" qsTypeId="urn:microsoft.com/office/officeart/2005/8/quickstyle/simple1" qsCatId="simple" csTypeId="urn:microsoft.com/office/officeart/2005/8/colors/colorful5" csCatId="colorful"/>
      <dgm:spPr/>
      <dgm:t>
        <a:bodyPr/>
        <a:lstStyle/>
        <a:p>
          <a:endParaRPr lang="en-US"/>
        </a:p>
      </dgm:t>
    </dgm:pt>
    <dgm:pt modelId="{0E192E06-1416-4E40-8301-63500602AE75}">
      <dgm:prSet/>
      <dgm:spPr/>
      <dgm:t>
        <a:bodyPr/>
        <a:lstStyle/>
        <a:p>
          <a:r>
            <a:rPr lang="en-US" b="0"/>
            <a:t>UPDATE EmployeeDIM</a:t>
          </a:r>
          <a:endParaRPr lang="en-US"/>
        </a:p>
      </dgm:t>
    </dgm:pt>
    <dgm:pt modelId="{96799860-8741-46D4-A600-384B53FC247B}" type="parTrans" cxnId="{1AB40FD7-0C77-4274-8ABE-F4AD28D9DDEA}">
      <dgm:prSet/>
      <dgm:spPr/>
      <dgm:t>
        <a:bodyPr/>
        <a:lstStyle/>
        <a:p>
          <a:endParaRPr lang="en-US"/>
        </a:p>
      </dgm:t>
    </dgm:pt>
    <dgm:pt modelId="{6D7EB0F2-A309-4F72-8A49-6204991F75DF}" type="sibTrans" cxnId="{1AB40FD7-0C77-4274-8ABE-F4AD28D9DDEA}">
      <dgm:prSet/>
      <dgm:spPr/>
      <dgm:t>
        <a:bodyPr/>
        <a:lstStyle/>
        <a:p>
          <a:endParaRPr lang="en-US"/>
        </a:p>
      </dgm:t>
    </dgm:pt>
    <dgm:pt modelId="{B211964E-24E1-4282-AF30-35040741AEAE}">
      <dgm:prSet/>
      <dgm:spPr/>
      <dgm:t>
        <a:bodyPr/>
        <a:lstStyle/>
        <a:p>
          <a:r>
            <a:rPr lang="en-US" b="0"/>
            <a:t>SET EndDate = '9999-12-31'</a:t>
          </a:r>
          <a:endParaRPr lang="en-US"/>
        </a:p>
      </dgm:t>
    </dgm:pt>
    <dgm:pt modelId="{E17B8659-25E6-4A89-904C-F523A364B947}" type="parTrans" cxnId="{7F47F124-5CAB-4294-A5F1-404331D162EE}">
      <dgm:prSet/>
      <dgm:spPr/>
      <dgm:t>
        <a:bodyPr/>
        <a:lstStyle/>
        <a:p>
          <a:endParaRPr lang="en-US"/>
        </a:p>
      </dgm:t>
    </dgm:pt>
    <dgm:pt modelId="{80F6D2E8-87F3-4C2E-8DA6-B4A76C98B98E}" type="sibTrans" cxnId="{7F47F124-5CAB-4294-A5F1-404331D162EE}">
      <dgm:prSet/>
      <dgm:spPr/>
      <dgm:t>
        <a:bodyPr/>
        <a:lstStyle/>
        <a:p>
          <a:endParaRPr lang="en-US"/>
        </a:p>
      </dgm:t>
    </dgm:pt>
    <dgm:pt modelId="{D82D26D5-6990-40F0-9D5A-3E515F1A2A26}">
      <dgm:prSet/>
      <dgm:spPr/>
      <dgm:t>
        <a:bodyPr/>
        <a:lstStyle/>
        <a:p>
          <a:r>
            <a:rPr lang="en-US" b="0"/>
            <a:t>WHERE EndDate IS NULL;</a:t>
          </a:r>
          <a:endParaRPr lang="en-US"/>
        </a:p>
      </dgm:t>
    </dgm:pt>
    <dgm:pt modelId="{7FD1C415-7DE8-46D0-91A0-B5881A8BF4D8}" type="parTrans" cxnId="{1A131C7C-8816-485E-B22A-2BBBBCCEC55D}">
      <dgm:prSet/>
      <dgm:spPr/>
      <dgm:t>
        <a:bodyPr/>
        <a:lstStyle/>
        <a:p>
          <a:endParaRPr lang="en-US"/>
        </a:p>
      </dgm:t>
    </dgm:pt>
    <dgm:pt modelId="{6950D85C-2C0F-457B-9C9C-D2E6301A2A31}" type="sibTrans" cxnId="{1A131C7C-8816-485E-B22A-2BBBBCCEC55D}">
      <dgm:prSet/>
      <dgm:spPr/>
      <dgm:t>
        <a:bodyPr/>
        <a:lstStyle/>
        <a:p>
          <a:endParaRPr lang="en-US"/>
        </a:p>
      </dgm:t>
    </dgm:pt>
    <dgm:pt modelId="{CEDC0684-FD23-475B-9FB9-5B27CFA4EB50}" type="pres">
      <dgm:prSet presAssocID="{EDEFA8F6-DF46-4107-9E7E-7F91C829CE6B}" presName="Name0" presStyleCnt="0">
        <dgm:presLayoutVars>
          <dgm:chMax val="11"/>
          <dgm:chPref val="11"/>
          <dgm:dir/>
          <dgm:resizeHandles/>
        </dgm:presLayoutVars>
      </dgm:prSet>
      <dgm:spPr/>
    </dgm:pt>
    <dgm:pt modelId="{17621012-D5A3-4C89-A6C5-AE3480F9BD2F}" type="pres">
      <dgm:prSet presAssocID="{D82D26D5-6990-40F0-9D5A-3E515F1A2A26}" presName="Accent3" presStyleCnt="0"/>
      <dgm:spPr/>
    </dgm:pt>
    <dgm:pt modelId="{AE630D07-35E5-4AB2-A4F4-AF34A0766FED}" type="pres">
      <dgm:prSet presAssocID="{D82D26D5-6990-40F0-9D5A-3E515F1A2A26}" presName="Accent" presStyleLbl="node1" presStyleIdx="0" presStyleCnt="6"/>
      <dgm:spPr/>
    </dgm:pt>
    <dgm:pt modelId="{8C16AB46-C04B-4878-9C33-E9FE48E555D8}" type="pres">
      <dgm:prSet presAssocID="{D82D26D5-6990-40F0-9D5A-3E515F1A2A26}" presName="ParentBackground3" presStyleCnt="0"/>
      <dgm:spPr/>
    </dgm:pt>
    <dgm:pt modelId="{FF450397-4457-4F12-9F47-B97DB0F969C6}" type="pres">
      <dgm:prSet presAssocID="{D82D26D5-6990-40F0-9D5A-3E515F1A2A26}" presName="ParentBackground" presStyleLbl="node1" presStyleIdx="1" presStyleCnt="6"/>
      <dgm:spPr/>
    </dgm:pt>
    <dgm:pt modelId="{C41262D4-8031-494A-9D55-37AAB9F22B6D}" type="pres">
      <dgm:prSet presAssocID="{D82D26D5-6990-40F0-9D5A-3E515F1A2A26}" presName="Parent3" presStyleLbl="fgAcc0" presStyleIdx="0" presStyleCnt="0">
        <dgm:presLayoutVars>
          <dgm:chMax val="1"/>
          <dgm:chPref val="1"/>
          <dgm:bulletEnabled val="1"/>
        </dgm:presLayoutVars>
      </dgm:prSet>
      <dgm:spPr/>
    </dgm:pt>
    <dgm:pt modelId="{288BDD1B-0CB3-4723-8218-E0F55B5D44B9}" type="pres">
      <dgm:prSet presAssocID="{B211964E-24E1-4282-AF30-35040741AEAE}" presName="Accent2" presStyleCnt="0"/>
      <dgm:spPr/>
    </dgm:pt>
    <dgm:pt modelId="{09680BDA-4706-49C7-8927-2E2BC824469C}" type="pres">
      <dgm:prSet presAssocID="{B211964E-24E1-4282-AF30-35040741AEAE}" presName="Accent" presStyleLbl="node1" presStyleIdx="2" presStyleCnt="6"/>
      <dgm:spPr/>
    </dgm:pt>
    <dgm:pt modelId="{2597C7CF-5ED6-4E4F-A5D2-D7E68B3F3C5A}" type="pres">
      <dgm:prSet presAssocID="{B211964E-24E1-4282-AF30-35040741AEAE}" presName="ParentBackground2" presStyleCnt="0"/>
      <dgm:spPr/>
    </dgm:pt>
    <dgm:pt modelId="{68551AB8-91A7-4708-87A6-0748411B7ABC}" type="pres">
      <dgm:prSet presAssocID="{B211964E-24E1-4282-AF30-35040741AEAE}" presName="ParentBackground" presStyleLbl="node1" presStyleIdx="3" presStyleCnt="6"/>
      <dgm:spPr/>
    </dgm:pt>
    <dgm:pt modelId="{365F3DB2-6B53-433B-8850-E55B6BBC36D7}" type="pres">
      <dgm:prSet presAssocID="{B211964E-24E1-4282-AF30-35040741AEAE}" presName="Parent2" presStyleLbl="fgAcc0" presStyleIdx="0" presStyleCnt="0">
        <dgm:presLayoutVars>
          <dgm:chMax val="1"/>
          <dgm:chPref val="1"/>
          <dgm:bulletEnabled val="1"/>
        </dgm:presLayoutVars>
      </dgm:prSet>
      <dgm:spPr/>
    </dgm:pt>
    <dgm:pt modelId="{C598342D-1514-43F8-ADE6-D80D02680313}" type="pres">
      <dgm:prSet presAssocID="{0E192E06-1416-4E40-8301-63500602AE75}" presName="Accent1" presStyleCnt="0"/>
      <dgm:spPr/>
    </dgm:pt>
    <dgm:pt modelId="{CF9B4BA7-0F6C-4A5B-93BC-3B025ECC10B4}" type="pres">
      <dgm:prSet presAssocID="{0E192E06-1416-4E40-8301-63500602AE75}" presName="Accent" presStyleLbl="node1" presStyleIdx="4" presStyleCnt="6"/>
      <dgm:spPr/>
    </dgm:pt>
    <dgm:pt modelId="{FC11D51A-82B3-47B2-8FEC-CD053F40DF47}" type="pres">
      <dgm:prSet presAssocID="{0E192E06-1416-4E40-8301-63500602AE75}" presName="ParentBackground1" presStyleCnt="0"/>
      <dgm:spPr/>
    </dgm:pt>
    <dgm:pt modelId="{05914AD0-37EF-47D7-A9F4-D4F95F5B90A8}" type="pres">
      <dgm:prSet presAssocID="{0E192E06-1416-4E40-8301-63500602AE75}" presName="ParentBackground" presStyleLbl="node1" presStyleIdx="5" presStyleCnt="6"/>
      <dgm:spPr/>
    </dgm:pt>
    <dgm:pt modelId="{0A418C2D-5CA9-462C-BE9C-58FDA8C78F3A}" type="pres">
      <dgm:prSet presAssocID="{0E192E06-1416-4E40-8301-63500602AE75}" presName="Parent1" presStyleLbl="fgAcc0" presStyleIdx="0" presStyleCnt="0">
        <dgm:presLayoutVars>
          <dgm:chMax val="1"/>
          <dgm:chPref val="1"/>
          <dgm:bulletEnabled val="1"/>
        </dgm:presLayoutVars>
      </dgm:prSet>
      <dgm:spPr/>
    </dgm:pt>
  </dgm:ptLst>
  <dgm:cxnLst>
    <dgm:cxn modelId="{7F47F124-5CAB-4294-A5F1-404331D162EE}" srcId="{EDEFA8F6-DF46-4107-9E7E-7F91C829CE6B}" destId="{B211964E-24E1-4282-AF30-35040741AEAE}" srcOrd="1" destOrd="0" parTransId="{E17B8659-25E6-4A89-904C-F523A364B947}" sibTransId="{80F6D2E8-87F3-4C2E-8DA6-B4A76C98B98E}"/>
    <dgm:cxn modelId="{2244B52F-BF11-4D28-BD1C-5878B4A96E18}" type="presOf" srcId="{B211964E-24E1-4282-AF30-35040741AEAE}" destId="{365F3DB2-6B53-433B-8850-E55B6BBC36D7}" srcOrd="1" destOrd="0" presId="urn:microsoft.com/office/officeart/2018/layout/CircleProcess"/>
    <dgm:cxn modelId="{E9AB8F42-C149-4899-823D-A183F54853A9}" type="presOf" srcId="{D82D26D5-6990-40F0-9D5A-3E515F1A2A26}" destId="{C41262D4-8031-494A-9D55-37AAB9F22B6D}" srcOrd="1" destOrd="0" presId="urn:microsoft.com/office/officeart/2018/layout/CircleProcess"/>
    <dgm:cxn modelId="{739FFF72-85CB-4BA6-B91A-F67CF0CEE975}" type="presOf" srcId="{EDEFA8F6-DF46-4107-9E7E-7F91C829CE6B}" destId="{CEDC0684-FD23-475B-9FB9-5B27CFA4EB50}" srcOrd="0" destOrd="0" presId="urn:microsoft.com/office/officeart/2018/layout/CircleProcess"/>
    <dgm:cxn modelId="{1A131C7C-8816-485E-B22A-2BBBBCCEC55D}" srcId="{EDEFA8F6-DF46-4107-9E7E-7F91C829CE6B}" destId="{D82D26D5-6990-40F0-9D5A-3E515F1A2A26}" srcOrd="2" destOrd="0" parTransId="{7FD1C415-7DE8-46D0-91A0-B5881A8BF4D8}" sibTransId="{6950D85C-2C0F-457B-9C9C-D2E6301A2A31}"/>
    <dgm:cxn modelId="{D094D4B3-6812-43C5-A520-D4832F12E24E}" type="presOf" srcId="{0E192E06-1416-4E40-8301-63500602AE75}" destId="{0A418C2D-5CA9-462C-BE9C-58FDA8C78F3A}" srcOrd="1" destOrd="0" presId="urn:microsoft.com/office/officeart/2018/layout/CircleProcess"/>
    <dgm:cxn modelId="{A5A5BDB4-58FA-42FC-9B3A-F42B45185550}" type="presOf" srcId="{0E192E06-1416-4E40-8301-63500602AE75}" destId="{05914AD0-37EF-47D7-A9F4-D4F95F5B90A8}" srcOrd="0" destOrd="0" presId="urn:microsoft.com/office/officeart/2018/layout/CircleProcess"/>
    <dgm:cxn modelId="{B585B6B7-A5B3-441F-9774-A219679B5B53}" type="presOf" srcId="{B211964E-24E1-4282-AF30-35040741AEAE}" destId="{68551AB8-91A7-4708-87A6-0748411B7ABC}" srcOrd="0" destOrd="0" presId="urn:microsoft.com/office/officeart/2018/layout/CircleProcess"/>
    <dgm:cxn modelId="{514088BC-5606-4014-B4A6-2CF40F5983A1}" type="presOf" srcId="{D82D26D5-6990-40F0-9D5A-3E515F1A2A26}" destId="{FF450397-4457-4F12-9F47-B97DB0F969C6}" srcOrd="0" destOrd="0" presId="urn:microsoft.com/office/officeart/2018/layout/CircleProcess"/>
    <dgm:cxn modelId="{1AB40FD7-0C77-4274-8ABE-F4AD28D9DDEA}" srcId="{EDEFA8F6-DF46-4107-9E7E-7F91C829CE6B}" destId="{0E192E06-1416-4E40-8301-63500602AE75}" srcOrd="0" destOrd="0" parTransId="{96799860-8741-46D4-A600-384B53FC247B}" sibTransId="{6D7EB0F2-A309-4F72-8A49-6204991F75DF}"/>
    <dgm:cxn modelId="{B86B7E01-8B03-46A9-BDE5-2431266899AA}" type="presParOf" srcId="{CEDC0684-FD23-475B-9FB9-5B27CFA4EB50}" destId="{17621012-D5A3-4C89-A6C5-AE3480F9BD2F}" srcOrd="0" destOrd="0" presId="urn:microsoft.com/office/officeart/2018/layout/CircleProcess"/>
    <dgm:cxn modelId="{4CE17071-3549-4B7E-8E99-0FDCC2B186F4}" type="presParOf" srcId="{17621012-D5A3-4C89-A6C5-AE3480F9BD2F}" destId="{AE630D07-35E5-4AB2-A4F4-AF34A0766FED}" srcOrd="0" destOrd="0" presId="urn:microsoft.com/office/officeart/2018/layout/CircleProcess"/>
    <dgm:cxn modelId="{1297EBD3-13F3-46A7-A159-BB57FF6387DC}" type="presParOf" srcId="{CEDC0684-FD23-475B-9FB9-5B27CFA4EB50}" destId="{8C16AB46-C04B-4878-9C33-E9FE48E555D8}" srcOrd="1" destOrd="0" presId="urn:microsoft.com/office/officeart/2018/layout/CircleProcess"/>
    <dgm:cxn modelId="{9685DE86-A930-445E-965F-30FDD163EC73}" type="presParOf" srcId="{8C16AB46-C04B-4878-9C33-E9FE48E555D8}" destId="{FF450397-4457-4F12-9F47-B97DB0F969C6}" srcOrd="0" destOrd="0" presId="urn:microsoft.com/office/officeart/2018/layout/CircleProcess"/>
    <dgm:cxn modelId="{A5F5A5F3-3CA1-45E7-B1AD-5897641E9697}" type="presParOf" srcId="{CEDC0684-FD23-475B-9FB9-5B27CFA4EB50}" destId="{C41262D4-8031-494A-9D55-37AAB9F22B6D}" srcOrd="2" destOrd="0" presId="urn:microsoft.com/office/officeart/2018/layout/CircleProcess"/>
    <dgm:cxn modelId="{5F46307C-A922-4AFF-B08B-CE8F0B96E47F}" type="presParOf" srcId="{CEDC0684-FD23-475B-9FB9-5B27CFA4EB50}" destId="{288BDD1B-0CB3-4723-8218-E0F55B5D44B9}" srcOrd="3" destOrd="0" presId="urn:microsoft.com/office/officeart/2018/layout/CircleProcess"/>
    <dgm:cxn modelId="{7938241C-62F6-4DBC-88B1-DB35E6054F9F}" type="presParOf" srcId="{288BDD1B-0CB3-4723-8218-E0F55B5D44B9}" destId="{09680BDA-4706-49C7-8927-2E2BC824469C}" srcOrd="0" destOrd="0" presId="urn:microsoft.com/office/officeart/2018/layout/CircleProcess"/>
    <dgm:cxn modelId="{7E52ECB6-7295-4384-B4A2-7FD7C1EB39FB}" type="presParOf" srcId="{CEDC0684-FD23-475B-9FB9-5B27CFA4EB50}" destId="{2597C7CF-5ED6-4E4F-A5D2-D7E68B3F3C5A}" srcOrd="4" destOrd="0" presId="urn:microsoft.com/office/officeart/2018/layout/CircleProcess"/>
    <dgm:cxn modelId="{E7E28FD3-16A4-49DC-AD70-0BB8449C0F6E}" type="presParOf" srcId="{2597C7CF-5ED6-4E4F-A5D2-D7E68B3F3C5A}" destId="{68551AB8-91A7-4708-87A6-0748411B7ABC}" srcOrd="0" destOrd="0" presId="urn:microsoft.com/office/officeart/2018/layout/CircleProcess"/>
    <dgm:cxn modelId="{4B119B9F-5716-47FA-B6FD-52FBEEC1FA58}" type="presParOf" srcId="{CEDC0684-FD23-475B-9FB9-5B27CFA4EB50}" destId="{365F3DB2-6B53-433B-8850-E55B6BBC36D7}" srcOrd="5" destOrd="0" presId="urn:microsoft.com/office/officeart/2018/layout/CircleProcess"/>
    <dgm:cxn modelId="{55CF2184-041E-4938-83FD-90E3B8C00878}" type="presParOf" srcId="{CEDC0684-FD23-475B-9FB9-5B27CFA4EB50}" destId="{C598342D-1514-43F8-ADE6-D80D02680313}" srcOrd="6" destOrd="0" presId="urn:microsoft.com/office/officeart/2018/layout/CircleProcess"/>
    <dgm:cxn modelId="{D9DA9B4E-EF93-461E-BF7B-5DDA3A6DD3C4}" type="presParOf" srcId="{C598342D-1514-43F8-ADE6-D80D02680313}" destId="{CF9B4BA7-0F6C-4A5B-93BC-3B025ECC10B4}" srcOrd="0" destOrd="0" presId="urn:microsoft.com/office/officeart/2018/layout/CircleProcess"/>
    <dgm:cxn modelId="{E1BA56D5-6393-4232-8225-EE564B475A66}" type="presParOf" srcId="{CEDC0684-FD23-475B-9FB9-5B27CFA4EB50}" destId="{FC11D51A-82B3-47B2-8FEC-CD053F40DF47}" srcOrd="7" destOrd="0" presId="urn:microsoft.com/office/officeart/2018/layout/CircleProcess"/>
    <dgm:cxn modelId="{AA735329-5EDD-4A0A-839F-6CB09ABC676B}" type="presParOf" srcId="{FC11D51A-82B3-47B2-8FEC-CD053F40DF47}" destId="{05914AD0-37EF-47D7-A9F4-D4F95F5B90A8}" srcOrd="0" destOrd="0" presId="urn:microsoft.com/office/officeart/2018/layout/CircleProcess"/>
    <dgm:cxn modelId="{FB4E2CB0-C3BF-4FC7-BB0F-B7844ABAE812}" type="presParOf" srcId="{CEDC0684-FD23-475B-9FB9-5B27CFA4EB50}" destId="{0A418C2D-5CA9-462C-BE9C-58FDA8C78F3A}" srcOrd="8"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2657F7-AB7B-4DFE-9F12-7A4D5E8C4F3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5A8685E-2F00-421E-9B78-24D276A1FEFD}">
      <dgm:prSet/>
      <dgm:spPr/>
      <dgm:t>
        <a:bodyPr/>
        <a:lstStyle/>
        <a:p>
          <a:pPr>
            <a:lnSpc>
              <a:spcPct val="100000"/>
            </a:lnSpc>
          </a:pPr>
          <a:r>
            <a:rPr lang="en-US"/>
            <a:t>The presence of columns like EffectiveDate, EndDate, and IsCurrent indicates that this table is set up to handle Slowly Changing Dimensions of Type 2 (SCD 2).</a:t>
          </a:r>
        </a:p>
      </dgm:t>
    </dgm:pt>
    <dgm:pt modelId="{F81B9B0D-EBBA-4EF9-BEF5-6900E801E19C}" type="parTrans" cxnId="{133D2C58-6064-4D79-80F9-CE7660C81CCB}">
      <dgm:prSet/>
      <dgm:spPr/>
      <dgm:t>
        <a:bodyPr/>
        <a:lstStyle/>
        <a:p>
          <a:endParaRPr lang="en-US"/>
        </a:p>
      </dgm:t>
    </dgm:pt>
    <dgm:pt modelId="{E848EB7C-E4F8-4793-8287-15F3F0080346}" type="sibTrans" cxnId="{133D2C58-6064-4D79-80F9-CE7660C81CCB}">
      <dgm:prSet/>
      <dgm:spPr/>
      <dgm:t>
        <a:bodyPr/>
        <a:lstStyle/>
        <a:p>
          <a:pPr>
            <a:lnSpc>
              <a:spcPct val="100000"/>
            </a:lnSpc>
          </a:pPr>
          <a:endParaRPr lang="en-US"/>
        </a:p>
      </dgm:t>
    </dgm:pt>
    <dgm:pt modelId="{23CFB84D-B63D-44EC-AFB0-97BA18F3CB58}">
      <dgm:prSet/>
      <dgm:spPr/>
      <dgm:t>
        <a:bodyPr/>
        <a:lstStyle/>
        <a:p>
          <a:pPr>
            <a:lnSpc>
              <a:spcPct val="100000"/>
            </a:lnSpc>
          </a:pPr>
          <a:r>
            <a:rPr lang="en-US"/>
            <a:t>EffectiveDate marks the date when a given record becomes relevant or valid.</a:t>
          </a:r>
        </a:p>
      </dgm:t>
    </dgm:pt>
    <dgm:pt modelId="{95B05EE4-0959-4C44-8099-6516D77DBD6A}" type="parTrans" cxnId="{C77C9CB3-42D0-4527-A46E-49522F228531}">
      <dgm:prSet/>
      <dgm:spPr/>
      <dgm:t>
        <a:bodyPr/>
        <a:lstStyle/>
        <a:p>
          <a:endParaRPr lang="en-US"/>
        </a:p>
      </dgm:t>
    </dgm:pt>
    <dgm:pt modelId="{787D9BB2-DE2B-4C73-A08D-9808F81729C6}" type="sibTrans" cxnId="{C77C9CB3-42D0-4527-A46E-49522F228531}">
      <dgm:prSet/>
      <dgm:spPr/>
      <dgm:t>
        <a:bodyPr/>
        <a:lstStyle/>
        <a:p>
          <a:pPr>
            <a:lnSpc>
              <a:spcPct val="100000"/>
            </a:lnSpc>
          </a:pPr>
          <a:endParaRPr lang="en-US"/>
        </a:p>
      </dgm:t>
    </dgm:pt>
    <dgm:pt modelId="{1271F83E-6F48-4EB5-9F2C-DE1E849E38D6}">
      <dgm:prSet/>
      <dgm:spPr/>
      <dgm:t>
        <a:bodyPr/>
        <a:lstStyle/>
        <a:p>
          <a:pPr>
            <a:lnSpc>
              <a:spcPct val="100000"/>
            </a:lnSpc>
          </a:pPr>
          <a:r>
            <a:rPr lang="en-US"/>
            <a:t>EndDate indicates when the record is no longer valid, with a far future date (such as 9999-12-31) often representing that the record is currently valid.</a:t>
          </a:r>
        </a:p>
      </dgm:t>
    </dgm:pt>
    <dgm:pt modelId="{EA0B8430-C529-4262-A4DE-329B3A6A1871}" type="parTrans" cxnId="{DF3BEBA4-8FF8-4C2D-8A9B-8400EAB865DC}">
      <dgm:prSet/>
      <dgm:spPr/>
      <dgm:t>
        <a:bodyPr/>
        <a:lstStyle/>
        <a:p>
          <a:endParaRPr lang="en-US"/>
        </a:p>
      </dgm:t>
    </dgm:pt>
    <dgm:pt modelId="{198A9A1A-0798-4410-82E1-7E99637EFBA5}" type="sibTrans" cxnId="{DF3BEBA4-8FF8-4C2D-8A9B-8400EAB865DC}">
      <dgm:prSet/>
      <dgm:spPr/>
      <dgm:t>
        <a:bodyPr/>
        <a:lstStyle/>
        <a:p>
          <a:pPr>
            <a:lnSpc>
              <a:spcPct val="100000"/>
            </a:lnSpc>
          </a:pPr>
          <a:endParaRPr lang="en-US"/>
        </a:p>
      </dgm:t>
    </dgm:pt>
    <dgm:pt modelId="{5F1DAAD8-10A8-4E5F-820F-7CF29CE6EF75}">
      <dgm:prSet/>
      <dgm:spPr/>
      <dgm:t>
        <a:bodyPr/>
        <a:lstStyle/>
        <a:p>
          <a:pPr>
            <a:lnSpc>
              <a:spcPct val="100000"/>
            </a:lnSpc>
          </a:pPr>
          <a:r>
            <a:rPr lang="en-US"/>
            <a:t>IsCurrent is a Boolean flag (0 or 1) that easily identifies whether the record is the current record for that employee.</a:t>
          </a:r>
        </a:p>
      </dgm:t>
    </dgm:pt>
    <dgm:pt modelId="{E0661018-CC14-43C8-A037-29A5B52770D3}" type="parTrans" cxnId="{FD4D6259-3D64-44DA-9D7A-1EF644BD16A7}">
      <dgm:prSet/>
      <dgm:spPr/>
      <dgm:t>
        <a:bodyPr/>
        <a:lstStyle/>
        <a:p>
          <a:endParaRPr lang="en-US"/>
        </a:p>
      </dgm:t>
    </dgm:pt>
    <dgm:pt modelId="{593EFFCC-E7E3-4A71-86FD-41DC3372683F}" type="sibTrans" cxnId="{FD4D6259-3D64-44DA-9D7A-1EF644BD16A7}">
      <dgm:prSet/>
      <dgm:spPr/>
      <dgm:t>
        <a:bodyPr/>
        <a:lstStyle/>
        <a:p>
          <a:pPr>
            <a:lnSpc>
              <a:spcPct val="100000"/>
            </a:lnSpc>
          </a:pPr>
          <a:endParaRPr lang="en-US"/>
        </a:p>
      </dgm:t>
    </dgm:pt>
    <dgm:pt modelId="{E3317CA9-CB4B-4A35-B59E-4E8D8C2E2ADA}">
      <dgm:prSet/>
      <dgm:spPr/>
      <dgm:t>
        <a:bodyPr/>
        <a:lstStyle/>
        <a:p>
          <a:pPr>
            <a:lnSpc>
              <a:spcPct val="100000"/>
            </a:lnSpc>
          </a:pPr>
          <a:r>
            <a:rPr lang="en-US"/>
            <a:t>This structure allows for full historical tracking: when an attribute of an employee changes, such as their department or title, a new record is inserted with the current date as the EffectiveDate, the IsCurrent flag is set to 1 for this new record, and the previous record is updated to set EndDate to the day before the EffectiveDate of the new record and IsCurrent to 0. This way, the table maintains a complete history of changes over time for each employee.</a:t>
          </a:r>
        </a:p>
      </dgm:t>
    </dgm:pt>
    <dgm:pt modelId="{2E73349C-B772-497E-900E-FC0F33225D9D}" type="parTrans" cxnId="{16499504-1A24-4541-B355-825083216C20}">
      <dgm:prSet/>
      <dgm:spPr/>
      <dgm:t>
        <a:bodyPr/>
        <a:lstStyle/>
        <a:p>
          <a:endParaRPr lang="en-US"/>
        </a:p>
      </dgm:t>
    </dgm:pt>
    <dgm:pt modelId="{08792796-B79F-4A77-91C9-4048F196B0D9}" type="sibTrans" cxnId="{16499504-1A24-4541-B355-825083216C20}">
      <dgm:prSet/>
      <dgm:spPr/>
      <dgm:t>
        <a:bodyPr/>
        <a:lstStyle/>
        <a:p>
          <a:endParaRPr lang="en-US"/>
        </a:p>
      </dgm:t>
    </dgm:pt>
    <dgm:pt modelId="{0FB84C9B-444F-4661-8635-973EC1E9AC29}" type="pres">
      <dgm:prSet presAssocID="{4D2657F7-AB7B-4DFE-9F12-7A4D5E8C4F3E}" presName="root" presStyleCnt="0">
        <dgm:presLayoutVars>
          <dgm:dir/>
          <dgm:resizeHandles val="exact"/>
        </dgm:presLayoutVars>
      </dgm:prSet>
      <dgm:spPr/>
    </dgm:pt>
    <dgm:pt modelId="{FF2DC374-4EAE-4A8B-94ED-E274E751DF74}" type="pres">
      <dgm:prSet presAssocID="{4D2657F7-AB7B-4DFE-9F12-7A4D5E8C4F3E}" presName="container" presStyleCnt="0">
        <dgm:presLayoutVars>
          <dgm:dir/>
          <dgm:resizeHandles val="exact"/>
        </dgm:presLayoutVars>
      </dgm:prSet>
      <dgm:spPr/>
    </dgm:pt>
    <dgm:pt modelId="{F93FCBD3-E2A3-457F-8615-64B78C19F583}" type="pres">
      <dgm:prSet presAssocID="{65A8685E-2F00-421E-9B78-24D276A1FEFD}" presName="compNode" presStyleCnt="0"/>
      <dgm:spPr/>
    </dgm:pt>
    <dgm:pt modelId="{DA7D3E52-0DCB-4ACC-A851-70DFCD8EF94C}" type="pres">
      <dgm:prSet presAssocID="{65A8685E-2F00-421E-9B78-24D276A1FEFD}" presName="iconBgRect" presStyleLbl="bgShp" presStyleIdx="0" presStyleCnt="5"/>
      <dgm:spPr/>
    </dgm:pt>
    <dgm:pt modelId="{1B71F450-A97E-4182-8202-33BAF2B01C01}" type="pres">
      <dgm:prSet presAssocID="{65A8685E-2F00-421E-9B78-24D276A1FEF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yramid with Levels"/>
        </a:ext>
      </dgm:extLst>
    </dgm:pt>
    <dgm:pt modelId="{02D5D08F-C9C5-497D-BCAD-7A3553C61EE6}" type="pres">
      <dgm:prSet presAssocID="{65A8685E-2F00-421E-9B78-24D276A1FEFD}" presName="spaceRect" presStyleCnt="0"/>
      <dgm:spPr/>
    </dgm:pt>
    <dgm:pt modelId="{4868D1F0-D4C5-4622-B7FF-0DCC0785FD8B}" type="pres">
      <dgm:prSet presAssocID="{65A8685E-2F00-421E-9B78-24D276A1FEFD}" presName="textRect" presStyleLbl="revTx" presStyleIdx="0" presStyleCnt="5">
        <dgm:presLayoutVars>
          <dgm:chMax val="1"/>
          <dgm:chPref val="1"/>
        </dgm:presLayoutVars>
      </dgm:prSet>
      <dgm:spPr/>
    </dgm:pt>
    <dgm:pt modelId="{1D56E330-9318-4BBB-BCAC-ADE98BA61593}" type="pres">
      <dgm:prSet presAssocID="{E848EB7C-E4F8-4793-8287-15F3F0080346}" presName="sibTrans" presStyleLbl="sibTrans2D1" presStyleIdx="0" presStyleCnt="0"/>
      <dgm:spPr/>
    </dgm:pt>
    <dgm:pt modelId="{90714E16-CC8E-4F03-9282-15D423AC01AE}" type="pres">
      <dgm:prSet presAssocID="{23CFB84D-B63D-44EC-AFB0-97BA18F3CB58}" presName="compNode" presStyleCnt="0"/>
      <dgm:spPr/>
    </dgm:pt>
    <dgm:pt modelId="{50E961A0-A1BA-4468-90BA-89542A8C8A90}" type="pres">
      <dgm:prSet presAssocID="{23CFB84D-B63D-44EC-AFB0-97BA18F3CB58}" presName="iconBgRect" presStyleLbl="bgShp" presStyleIdx="1" presStyleCnt="5"/>
      <dgm:spPr/>
    </dgm:pt>
    <dgm:pt modelId="{ADB0291E-3460-4C5B-A03C-78530783387C}" type="pres">
      <dgm:prSet presAssocID="{23CFB84D-B63D-44EC-AFB0-97BA18F3CB5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ip Calendar"/>
        </a:ext>
      </dgm:extLst>
    </dgm:pt>
    <dgm:pt modelId="{AADDF423-A193-462B-9D8F-2FD1A75CAE9A}" type="pres">
      <dgm:prSet presAssocID="{23CFB84D-B63D-44EC-AFB0-97BA18F3CB58}" presName="spaceRect" presStyleCnt="0"/>
      <dgm:spPr/>
    </dgm:pt>
    <dgm:pt modelId="{2B4F3263-DB1C-4F3F-B7E9-7B864E746E1E}" type="pres">
      <dgm:prSet presAssocID="{23CFB84D-B63D-44EC-AFB0-97BA18F3CB58}" presName="textRect" presStyleLbl="revTx" presStyleIdx="1" presStyleCnt="5">
        <dgm:presLayoutVars>
          <dgm:chMax val="1"/>
          <dgm:chPref val="1"/>
        </dgm:presLayoutVars>
      </dgm:prSet>
      <dgm:spPr/>
    </dgm:pt>
    <dgm:pt modelId="{A2BAF905-7CDD-49FA-9C33-1AB408BC05A1}" type="pres">
      <dgm:prSet presAssocID="{787D9BB2-DE2B-4C73-A08D-9808F81729C6}" presName="sibTrans" presStyleLbl="sibTrans2D1" presStyleIdx="0" presStyleCnt="0"/>
      <dgm:spPr/>
    </dgm:pt>
    <dgm:pt modelId="{FB9E203A-7894-4450-9322-D4F680F1D777}" type="pres">
      <dgm:prSet presAssocID="{1271F83E-6F48-4EB5-9F2C-DE1E849E38D6}" presName="compNode" presStyleCnt="0"/>
      <dgm:spPr/>
    </dgm:pt>
    <dgm:pt modelId="{7B72EAEC-285E-4110-8EFB-B26FA6507DEF}" type="pres">
      <dgm:prSet presAssocID="{1271F83E-6F48-4EB5-9F2C-DE1E849E38D6}" presName="iconBgRect" presStyleLbl="bgShp" presStyleIdx="2" presStyleCnt="5"/>
      <dgm:spPr/>
    </dgm:pt>
    <dgm:pt modelId="{61105053-BDC9-4DFD-890C-A8400D8E05CD}" type="pres">
      <dgm:prSet presAssocID="{1271F83E-6F48-4EB5-9F2C-DE1E849E38D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thly calendar"/>
        </a:ext>
      </dgm:extLst>
    </dgm:pt>
    <dgm:pt modelId="{D35F3497-23AC-45D4-AE77-A3495D2AA517}" type="pres">
      <dgm:prSet presAssocID="{1271F83E-6F48-4EB5-9F2C-DE1E849E38D6}" presName="spaceRect" presStyleCnt="0"/>
      <dgm:spPr/>
    </dgm:pt>
    <dgm:pt modelId="{6F209019-BAD7-4B27-82AE-3D421E82F31F}" type="pres">
      <dgm:prSet presAssocID="{1271F83E-6F48-4EB5-9F2C-DE1E849E38D6}" presName="textRect" presStyleLbl="revTx" presStyleIdx="2" presStyleCnt="5">
        <dgm:presLayoutVars>
          <dgm:chMax val="1"/>
          <dgm:chPref val="1"/>
        </dgm:presLayoutVars>
      </dgm:prSet>
      <dgm:spPr/>
    </dgm:pt>
    <dgm:pt modelId="{84DFD8B2-2DCA-474A-8250-ED0AF864136F}" type="pres">
      <dgm:prSet presAssocID="{198A9A1A-0798-4410-82E1-7E99637EFBA5}" presName="sibTrans" presStyleLbl="sibTrans2D1" presStyleIdx="0" presStyleCnt="0"/>
      <dgm:spPr/>
    </dgm:pt>
    <dgm:pt modelId="{67609A55-3412-47FF-BD23-064D26601EAA}" type="pres">
      <dgm:prSet presAssocID="{5F1DAAD8-10A8-4E5F-820F-7CF29CE6EF75}" presName="compNode" presStyleCnt="0"/>
      <dgm:spPr/>
    </dgm:pt>
    <dgm:pt modelId="{E73867C0-AB42-47E7-8B72-F02FD8C6D927}" type="pres">
      <dgm:prSet presAssocID="{5F1DAAD8-10A8-4E5F-820F-7CF29CE6EF75}" presName="iconBgRect" presStyleLbl="bgShp" presStyleIdx="3" presStyleCnt="5"/>
      <dgm:spPr/>
    </dgm:pt>
    <dgm:pt modelId="{DC14E109-48F9-4E2F-BC7C-611B2C9B417C}" type="pres">
      <dgm:prSet presAssocID="{5F1DAAD8-10A8-4E5F-820F-7CF29CE6EF7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lter"/>
        </a:ext>
      </dgm:extLst>
    </dgm:pt>
    <dgm:pt modelId="{CCECD834-A907-4F27-B123-57B708772CA7}" type="pres">
      <dgm:prSet presAssocID="{5F1DAAD8-10A8-4E5F-820F-7CF29CE6EF75}" presName="spaceRect" presStyleCnt="0"/>
      <dgm:spPr/>
    </dgm:pt>
    <dgm:pt modelId="{2EA04094-E8FB-40D7-90D9-846D61998B66}" type="pres">
      <dgm:prSet presAssocID="{5F1DAAD8-10A8-4E5F-820F-7CF29CE6EF75}" presName="textRect" presStyleLbl="revTx" presStyleIdx="3" presStyleCnt="5">
        <dgm:presLayoutVars>
          <dgm:chMax val="1"/>
          <dgm:chPref val="1"/>
        </dgm:presLayoutVars>
      </dgm:prSet>
      <dgm:spPr/>
    </dgm:pt>
    <dgm:pt modelId="{545B231D-2555-4D59-9814-53D94E80BBEE}" type="pres">
      <dgm:prSet presAssocID="{593EFFCC-E7E3-4A71-86FD-41DC3372683F}" presName="sibTrans" presStyleLbl="sibTrans2D1" presStyleIdx="0" presStyleCnt="0"/>
      <dgm:spPr/>
    </dgm:pt>
    <dgm:pt modelId="{BDD2F79D-D5C9-430E-A40E-2FE41CEEF8F1}" type="pres">
      <dgm:prSet presAssocID="{E3317CA9-CB4B-4A35-B59E-4E8D8C2E2ADA}" presName="compNode" presStyleCnt="0"/>
      <dgm:spPr/>
    </dgm:pt>
    <dgm:pt modelId="{8BECEDB4-0596-44AF-AD4C-0458B821C8B1}" type="pres">
      <dgm:prSet presAssocID="{E3317CA9-CB4B-4A35-B59E-4E8D8C2E2ADA}" presName="iconBgRect" presStyleLbl="bgShp" presStyleIdx="4" presStyleCnt="5"/>
      <dgm:spPr/>
    </dgm:pt>
    <dgm:pt modelId="{231AB6CC-C86D-4DB5-93A0-91FD19D15659}" type="pres">
      <dgm:prSet presAssocID="{E3317CA9-CB4B-4A35-B59E-4E8D8C2E2AD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mployee Badge"/>
        </a:ext>
      </dgm:extLst>
    </dgm:pt>
    <dgm:pt modelId="{54D2EFBA-962E-4728-8AB0-2F11D8E95D54}" type="pres">
      <dgm:prSet presAssocID="{E3317CA9-CB4B-4A35-B59E-4E8D8C2E2ADA}" presName="spaceRect" presStyleCnt="0"/>
      <dgm:spPr/>
    </dgm:pt>
    <dgm:pt modelId="{01EFEA7C-EDAC-4327-965B-81F3EC1A64AA}" type="pres">
      <dgm:prSet presAssocID="{E3317CA9-CB4B-4A35-B59E-4E8D8C2E2ADA}" presName="textRect" presStyleLbl="revTx" presStyleIdx="4" presStyleCnt="5">
        <dgm:presLayoutVars>
          <dgm:chMax val="1"/>
          <dgm:chPref val="1"/>
        </dgm:presLayoutVars>
      </dgm:prSet>
      <dgm:spPr/>
    </dgm:pt>
  </dgm:ptLst>
  <dgm:cxnLst>
    <dgm:cxn modelId="{16499504-1A24-4541-B355-825083216C20}" srcId="{4D2657F7-AB7B-4DFE-9F12-7A4D5E8C4F3E}" destId="{E3317CA9-CB4B-4A35-B59E-4E8D8C2E2ADA}" srcOrd="4" destOrd="0" parTransId="{2E73349C-B772-497E-900E-FC0F33225D9D}" sibTransId="{08792796-B79F-4A77-91C9-4048F196B0D9}"/>
    <dgm:cxn modelId="{2878332F-0D26-4A8B-A0BA-28448E6D9094}" type="presOf" srcId="{5F1DAAD8-10A8-4E5F-820F-7CF29CE6EF75}" destId="{2EA04094-E8FB-40D7-90D9-846D61998B66}" srcOrd="0" destOrd="0" presId="urn:microsoft.com/office/officeart/2018/2/layout/IconCircleList"/>
    <dgm:cxn modelId="{C932D33B-D43B-4866-98A5-2938460967F9}" type="presOf" srcId="{E848EB7C-E4F8-4793-8287-15F3F0080346}" destId="{1D56E330-9318-4BBB-BCAC-ADE98BA61593}" srcOrd="0" destOrd="0" presId="urn:microsoft.com/office/officeart/2018/2/layout/IconCircleList"/>
    <dgm:cxn modelId="{114C744F-DF85-4382-B42A-562C2DB246DE}" type="presOf" srcId="{4D2657F7-AB7B-4DFE-9F12-7A4D5E8C4F3E}" destId="{0FB84C9B-444F-4661-8635-973EC1E9AC29}" srcOrd="0" destOrd="0" presId="urn:microsoft.com/office/officeart/2018/2/layout/IconCircleList"/>
    <dgm:cxn modelId="{3FEE6E52-C94B-4716-8A13-B1B30DCF46B9}" type="presOf" srcId="{593EFFCC-E7E3-4A71-86FD-41DC3372683F}" destId="{545B231D-2555-4D59-9814-53D94E80BBEE}" srcOrd="0" destOrd="0" presId="urn:microsoft.com/office/officeart/2018/2/layout/IconCircleList"/>
    <dgm:cxn modelId="{133D2C58-6064-4D79-80F9-CE7660C81CCB}" srcId="{4D2657F7-AB7B-4DFE-9F12-7A4D5E8C4F3E}" destId="{65A8685E-2F00-421E-9B78-24D276A1FEFD}" srcOrd="0" destOrd="0" parTransId="{F81B9B0D-EBBA-4EF9-BEF5-6900E801E19C}" sibTransId="{E848EB7C-E4F8-4793-8287-15F3F0080346}"/>
    <dgm:cxn modelId="{08274378-8728-4026-94DE-85CF245C421A}" type="presOf" srcId="{1271F83E-6F48-4EB5-9F2C-DE1E849E38D6}" destId="{6F209019-BAD7-4B27-82AE-3D421E82F31F}" srcOrd="0" destOrd="0" presId="urn:microsoft.com/office/officeart/2018/2/layout/IconCircleList"/>
    <dgm:cxn modelId="{FD4D6259-3D64-44DA-9D7A-1EF644BD16A7}" srcId="{4D2657F7-AB7B-4DFE-9F12-7A4D5E8C4F3E}" destId="{5F1DAAD8-10A8-4E5F-820F-7CF29CE6EF75}" srcOrd="3" destOrd="0" parTransId="{E0661018-CC14-43C8-A037-29A5B52770D3}" sibTransId="{593EFFCC-E7E3-4A71-86FD-41DC3372683F}"/>
    <dgm:cxn modelId="{45C9B19C-7872-4EC1-9402-FF71D7B0416B}" type="presOf" srcId="{787D9BB2-DE2B-4C73-A08D-9808F81729C6}" destId="{A2BAF905-7CDD-49FA-9C33-1AB408BC05A1}" srcOrd="0" destOrd="0" presId="urn:microsoft.com/office/officeart/2018/2/layout/IconCircleList"/>
    <dgm:cxn modelId="{DF3BEBA4-8FF8-4C2D-8A9B-8400EAB865DC}" srcId="{4D2657F7-AB7B-4DFE-9F12-7A4D5E8C4F3E}" destId="{1271F83E-6F48-4EB5-9F2C-DE1E849E38D6}" srcOrd="2" destOrd="0" parTransId="{EA0B8430-C529-4262-A4DE-329B3A6A1871}" sibTransId="{198A9A1A-0798-4410-82E1-7E99637EFBA5}"/>
    <dgm:cxn modelId="{C77C9CB3-42D0-4527-A46E-49522F228531}" srcId="{4D2657F7-AB7B-4DFE-9F12-7A4D5E8C4F3E}" destId="{23CFB84D-B63D-44EC-AFB0-97BA18F3CB58}" srcOrd="1" destOrd="0" parTransId="{95B05EE4-0959-4C44-8099-6516D77DBD6A}" sibTransId="{787D9BB2-DE2B-4C73-A08D-9808F81729C6}"/>
    <dgm:cxn modelId="{CD4C9EBA-91A5-43DE-AC37-7C69346A9CC1}" type="presOf" srcId="{23CFB84D-B63D-44EC-AFB0-97BA18F3CB58}" destId="{2B4F3263-DB1C-4F3F-B7E9-7B864E746E1E}" srcOrd="0" destOrd="0" presId="urn:microsoft.com/office/officeart/2018/2/layout/IconCircleList"/>
    <dgm:cxn modelId="{B1CA32F0-A650-4396-8C7E-349BDE325EA9}" type="presOf" srcId="{65A8685E-2F00-421E-9B78-24D276A1FEFD}" destId="{4868D1F0-D4C5-4622-B7FF-0DCC0785FD8B}" srcOrd="0" destOrd="0" presId="urn:microsoft.com/office/officeart/2018/2/layout/IconCircleList"/>
    <dgm:cxn modelId="{17424AF7-7136-496F-A40A-0BE57A37FDD1}" type="presOf" srcId="{E3317CA9-CB4B-4A35-B59E-4E8D8C2E2ADA}" destId="{01EFEA7C-EDAC-4327-965B-81F3EC1A64AA}" srcOrd="0" destOrd="0" presId="urn:microsoft.com/office/officeart/2018/2/layout/IconCircleList"/>
    <dgm:cxn modelId="{94D1ABFF-D3BA-478C-A119-515C61B3232D}" type="presOf" srcId="{198A9A1A-0798-4410-82E1-7E99637EFBA5}" destId="{84DFD8B2-2DCA-474A-8250-ED0AF864136F}" srcOrd="0" destOrd="0" presId="urn:microsoft.com/office/officeart/2018/2/layout/IconCircleList"/>
    <dgm:cxn modelId="{0EDE112D-D319-4A14-A2F1-82FC6DBBFAE5}" type="presParOf" srcId="{0FB84C9B-444F-4661-8635-973EC1E9AC29}" destId="{FF2DC374-4EAE-4A8B-94ED-E274E751DF74}" srcOrd="0" destOrd="0" presId="urn:microsoft.com/office/officeart/2018/2/layout/IconCircleList"/>
    <dgm:cxn modelId="{E285D681-17DA-46E8-928F-3936D21D13E7}" type="presParOf" srcId="{FF2DC374-4EAE-4A8B-94ED-E274E751DF74}" destId="{F93FCBD3-E2A3-457F-8615-64B78C19F583}" srcOrd="0" destOrd="0" presId="urn:microsoft.com/office/officeart/2018/2/layout/IconCircleList"/>
    <dgm:cxn modelId="{CBC3FC01-D118-4C1A-8E16-EB81C6308984}" type="presParOf" srcId="{F93FCBD3-E2A3-457F-8615-64B78C19F583}" destId="{DA7D3E52-0DCB-4ACC-A851-70DFCD8EF94C}" srcOrd="0" destOrd="0" presId="urn:microsoft.com/office/officeart/2018/2/layout/IconCircleList"/>
    <dgm:cxn modelId="{1B2644D6-ACDA-41F7-A7A3-1163A123BE13}" type="presParOf" srcId="{F93FCBD3-E2A3-457F-8615-64B78C19F583}" destId="{1B71F450-A97E-4182-8202-33BAF2B01C01}" srcOrd="1" destOrd="0" presId="urn:microsoft.com/office/officeart/2018/2/layout/IconCircleList"/>
    <dgm:cxn modelId="{0FA8247B-8F90-4701-ADCE-04726B780032}" type="presParOf" srcId="{F93FCBD3-E2A3-457F-8615-64B78C19F583}" destId="{02D5D08F-C9C5-497D-BCAD-7A3553C61EE6}" srcOrd="2" destOrd="0" presId="urn:microsoft.com/office/officeart/2018/2/layout/IconCircleList"/>
    <dgm:cxn modelId="{4A9EDF96-BDEE-4FC1-B31B-0F91F88C2424}" type="presParOf" srcId="{F93FCBD3-E2A3-457F-8615-64B78C19F583}" destId="{4868D1F0-D4C5-4622-B7FF-0DCC0785FD8B}" srcOrd="3" destOrd="0" presId="urn:microsoft.com/office/officeart/2018/2/layout/IconCircleList"/>
    <dgm:cxn modelId="{14752E54-C959-4340-801C-A452457D0350}" type="presParOf" srcId="{FF2DC374-4EAE-4A8B-94ED-E274E751DF74}" destId="{1D56E330-9318-4BBB-BCAC-ADE98BA61593}" srcOrd="1" destOrd="0" presId="urn:microsoft.com/office/officeart/2018/2/layout/IconCircleList"/>
    <dgm:cxn modelId="{534B4A43-E50B-42AB-AF87-A202C5B636FF}" type="presParOf" srcId="{FF2DC374-4EAE-4A8B-94ED-E274E751DF74}" destId="{90714E16-CC8E-4F03-9282-15D423AC01AE}" srcOrd="2" destOrd="0" presId="urn:microsoft.com/office/officeart/2018/2/layout/IconCircleList"/>
    <dgm:cxn modelId="{3B6E0716-344B-4253-B9EE-B9DC4CD63D22}" type="presParOf" srcId="{90714E16-CC8E-4F03-9282-15D423AC01AE}" destId="{50E961A0-A1BA-4468-90BA-89542A8C8A90}" srcOrd="0" destOrd="0" presId="urn:microsoft.com/office/officeart/2018/2/layout/IconCircleList"/>
    <dgm:cxn modelId="{D3843C86-4D8A-49D6-8719-8D3A732A2752}" type="presParOf" srcId="{90714E16-CC8E-4F03-9282-15D423AC01AE}" destId="{ADB0291E-3460-4C5B-A03C-78530783387C}" srcOrd="1" destOrd="0" presId="urn:microsoft.com/office/officeart/2018/2/layout/IconCircleList"/>
    <dgm:cxn modelId="{40B4BCA2-F4D2-46BA-9156-E75790B3B146}" type="presParOf" srcId="{90714E16-CC8E-4F03-9282-15D423AC01AE}" destId="{AADDF423-A193-462B-9D8F-2FD1A75CAE9A}" srcOrd="2" destOrd="0" presId="urn:microsoft.com/office/officeart/2018/2/layout/IconCircleList"/>
    <dgm:cxn modelId="{4109D528-A001-456D-9E9D-D22317C5B366}" type="presParOf" srcId="{90714E16-CC8E-4F03-9282-15D423AC01AE}" destId="{2B4F3263-DB1C-4F3F-B7E9-7B864E746E1E}" srcOrd="3" destOrd="0" presId="urn:microsoft.com/office/officeart/2018/2/layout/IconCircleList"/>
    <dgm:cxn modelId="{2D8BE30B-247E-4BFC-A031-469D63CA5DB4}" type="presParOf" srcId="{FF2DC374-4EAE-4A8B-94ED-E274E751DF74}" destId="{A2BAF905-7CDD-49FA-9C33-1AB408BC05A1}" srcOrd="3" destOrd="0" presId="urn:microsoft.com/office/officeart/2018/2/layout/IconCircleList"/>
    <dgm:cxn modelId="{FBC48A0A-19A6-40DB-9F98-D1D00AA2E58F}" type="presParOf" srcId="{FF2DC374-4EAE-4A8B-94ED-E274E751DF74}" destId="{FB9E203A-7894-4450-9322-D4F680F1D777}" srcOrd="4" destOrd="0" presId="urn:microsoft.com/office/officeart/2018/2/layout/IconCircleList"/>
    <dgm:cxn modelId="{06EB3636-4B5D-493D-8721-3E702905D645}" type="presParOf" srcId="{FB9E203A-7894-4450-9322-D4F680F1D777}" destId="{7B72EAEC-285E-4110-8EFB-B26FA6507DEF}" srcOrd="0" destOrd="0" presId="urn:microsoft.com/office/officeart/2018/2/layout/IconCircleList"/>
    <dgm:cxn modelId="{64E37D76-CA92-4D05-887D-52E9C837B83D}" type="presParOf" srcId="{FB9E203A-7894-4450-9322-D4F680F1D777}" destId="{61105053-BDC9-4DFD-890C-A8400D8E05CD}" srcOrd="1" destOrd="0" presId="urn:microsoft.com/office/officeart/2018/2/layout/IconCircleList"/>
    <dgm:cxn modelId="{412D18E7-D3B1-409F-AA07-2779D3ED2970}" type="presParOf" srcId="{FB9E203A-7894-4450-9322-D4F680F1D777}" destId="{D35F3497-23AC-45D4-AE77-A3495D2AA517}" srcOrd="2" destOrd="0" presId="urn:microsoft.com/office/officeart/2018/2/layout/IconCircleList"/>
    <dgm:cxn modelId="{8E5EBE23-9FB5-4829-B74F-A3CE3225E922}" type="presParOf" srcId="{FB9E203A-7894-4450-9322-D4F680F1D777}" destId="{6F209019-BAD7-4B27-82AE-3D421E82F31F}" srcOrd="3" destOrd="0" presId="urn:microsoft.com/office/officeart/2018/2/layout/IconCircleList"/>
    <dgm:cxn modelId="{0242CA0C-A67D-492D-8DFA-C3CCD22C01E4}" type="presParOf" srcId="{FF2DC374-4EAE-4A8B-94ED-E274E751DF74}" destId="{84DFD8B2-2DCA-474A-8250-ED0AF864136F}" srcOrd="5" destOrd="0" presId="urn:microsoft.com/office/officeart/2018/2/layout/IconCircleList"/>
    <dgm:cxn modelId="{548E4D31-608F-414D-A41B-2EC4C65F9319}" type="presParOf" srcId="{FF2DC374-4EAE-4A8B-94ED-E274E751DF74}" destId="{67609A55-3412-47FF-BD23-064D26601EAA}" srcOrd="6" destOrd="0" presId="urn:microsoft.com/office/officeart/2018/2/layout/IconCircleList"/>
    <dgm:cxn modelId="{77BB53B8-C11D-4530-AFFD-FD6A717C8097}" type="presParOf" srcId="{67609A55-3412-47FF-BD23-064D26601EAA}" destId="{E73867C0-AB42-47E7-8B72-F02FD8C6D927}" srcOrd="0" destOrd="0" presId="urn:microsoft.com/office/officeart/2018/2/layout/IconCircleList"/>
    <dgm:cxn modelId="{05C3DCB3-7C1A-48A8-B0E9-FF6D83FBBE1C}" type="presParOf" srcId="{67609A55-3412-47FF-BD23-064D26601EAA}" destId="{DC14E109-48F9-4E2F-BC7C-611B2C9B417C}" srcOrd="1" destOrd="0" presId="urn:microsoft.com/office/officeart/2018/2/layout/IconCircleList"/>
    <dgm:cxn modelId="{1038BC1A-2BE2-42C9-B61F-85753CE070A6}" type="presParOf" srcId="{67609A55-3412-47FF-BD23-064D26601EAA}" destId="{CCECD834-A907-4F27-B123-57B708772CA7}" srcOrd="2" destOrd="0" presId="urn:microsoft.com/office/officeart/2018/2/layout/IconCircleList"/>
    <dgm:cxn modelId="{492FF991-D454-4081-9A44-16CE21072056}" type="presParOf" srcId="{67609A55-3412-47FF-BD23-064D26601EAA}" destId="{2EA04094-E8FB-40D7-90D9-846D61998B66}" srcOrd="3" destOrd="0" presId="urn:microsoft.com/office/officeart/2018/2/layout/IconCircleList"/>
    <dgm:cxn modelId="{1EC493B3-1A6A-46F5-89BB-765AFF3B82FD}" type="presParOf" srcId="{FF2DC374-4EAE-4A8B-94ED-E274E751DF74}" destId="{545B231D-2555-4D59-9814-53D94E80BBEE}" srcOrd="7" destOrd="0" presId="urn:microsoft.com/office/officeart/2018/2/layout/IconCircleList"/>
    <dgm:cxn modelId="{7FB36E0A-2E95-482A-8B71-B38456FEB3D1}" type="presParOf" srcId="{FF2DC374-4EAE-4A8B-94ED-E274E751DF74}" destId="{BDD2F79D-D5C9-430E-A40E-2FE41CEEF8F1}" srcOrd="8" destOrd="0" presId="urn:microsoft.com/office/officeart/2018/2/layout/IconCircleList"/>
    <dgm:cxn modelId="{1D50563B-3C6C-41D9-9175-A9FCBCD98EA0}" type="presParOf" srcId="{BDD2F79D-D5C9-430E-A40E-2FE41CEEF8F1}" destId="{8BECEDB4-0596-44AF-AD4C-0458B821C8B1}" srcOrd="0" destOrd="0" presId="urn:microsoft.com/office/officeart/2018/2/layout/IconCircleList"/>
    <dgm:cxn modelId="{920C6493-7BC9-43F8-91C1-5F1D96393370}" type="presParOf" srcId="{BDD2F79D-D5C9-430E-A40E-2FE41CEEF8F1}" destId="{231AB6CC-C86D-4DB5-93A0-91FD19D15659}" srcOrd="1" destOrd="0" presId="urn:microsoft.com/office/officeart/2018/2/layout/IconCircleList"/>
    <dgm:cxn modelId="{A1777BCB-F343-4FD4-8057-651C497E7676}" type="presParOf" srcId="{BDD2F79D-D5C9-430E-A40E-2FE41CEEF8F1}" destId="{54D2EFBA-962E-4728-8AB0-2F11D8E95D54}" srcOrd="2" destOrd="0" presId="urn:microsoft.com/office/officeart/2018/2/layout/IconCircleList"/>
    <dgm:cxn modelId="{1828B57F-A050-485E-9547-29B48EB0555F}" type="presParOf" srcId="{BDD2F79D-D5C9-430E-A40E-2FE41CEEF8F1}" destId="{01EFEA7C-EDAC-4327-965B-81F3EC1A64A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131EE-B8D2-4602-94B1-6757F6B4DA34}">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1DCA18-F498-4CE2-A839-79779DE0F46A}">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0E4373-8616-480D-B195-2262D4A41BF0}">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Which department has the most employees, and how does this compare to other departments?</a:t>
          </a:r>
        </a:p>
      </dsp:txBody>
      <dsp:txXfrm>
        <a:off x="836323" y="3399"/>
        <a:ext cx="9679276" cy="724089"/>
      </dsp:txXfrm>
    </dsp:sp>
    <dsp:sp modelId="{04099DD3-8A7A-4B95-9E25-4E3F8F70FFC5}">
      <dsp:nvSpPr>
        <dsp:cNvPr id="0" name=""/>
        <dsp:cNvSpPr/>
      </dsp:nvSpPr>
      <dsp:spPr>
        <a:xfrm>
          <a:off x="0" y="908511"/>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0E564B-4F06-41BF-B9D1-DAFE5D0092BB}">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542C2A-CE00-4BB3-82BA-FACF31766F9F}">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Which department has the highest earnings report?</a:t>
          </a:r>
        </a:p>
      </dsp:txBody>
      <dsp:txXfrm>
        <a:off x="836323" y="908511"/>
        <a:ext cx="9679276" cy="724089"/>
      </dsp:txXfrm>
    </dsp:sp>
    <dsp:sp modelId="{E5A7C22D-FA3C-4C44-9335-A1F623DA95A3}">
      <dsp:nvSpPr>
        <dsp:cNvPr id="0" name=""/>
        <dsp:cNvSpPr/>
      </dsp:nvSpPr>
      <dsp:spPr>
        <a:xfrm>
          <a:off x="0" y="1813624"/>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1F33DA-A652-44D0-BA2B-1C2B23AD64A5}">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8A9A0A-8E37-40DB-B8E9-5949D98EA219}">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Was there a particular year that saw a significant increase or decrease in expenses?</a:t>
          </a:r>
        </a:p>
      </dsp:txBody>
      <dsp:txXfrm>
        <a:off x="836323" y="1813624"/>
        <a:ext cx="9679276" cy="724089"/>
      </dsp:txXfrm>
    </dsp:sp>
    <dsp:sp modelId="{B549B93D-1DCC-4F2A-AEE5-0E2D2484A440}">
      <dsp:nvSpPr>
        <dsp:cNvPr id="0" name=""/>
        <dsp:cNvSpPr/>
      </dsp:nvSpPr>
      <dsp:spPr>
        <a:xfrm>
          <a:off x="0" y="2718736"/>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95CE66-E48A-4D3D-80C8-DB0F5D021720}">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C045C6-FB01-4C6C-851F-31B6AFA29FB8}">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Which departments spent the most over the last five years?</a:t>
          </a:r>
        </a:p>
      </dsp:txBody>
      <dsp:txXfrm>
        <a:off x="836323" y="2718736"/>
        <a:ext cx="9679276" cy="724089"/>
      </dsp:txXfrm>
    </dsp:sp>
    <dsp:sp modelId="{51B41306-F59C-4EEA-80C6-DE9DC0875161}">
      <dsp:nvSpPr>
        <dsp:cNvPr id="0" name=""/>
        <dsp:cNvSpPr/>
      </dsp:nvSpPr>
      <dsp:spPr>
        <a:xfrm>
          <a:off x="0" y="3623848"/>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42CB7F-4FCF-49BE-9847-BA56FC9E686C}">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0FCA2D-3C9F-47F5-A589-EFA2CE04F7C2}">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Who are the top vendors by monetary amount spent, and in what years did they receive the most business?</a:t>
          </a:r>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30D07-35E5-4AB2-A4F4-AF34A0766FED}">
      <dsp:nvSpPr>
        <dsp:cNvPr id="0" name=""/>
        <dsp:cNvSpPr/>
      </dsp:nvSpPr>
      <dsp:spPr>
        <a:xfrm>
          <a:off x="6835249" y="935972"/>
          <a:ext cx="2479368" cy="247982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450397-4457-4F12-9F47-B97DB0F969C6}">
      <dsp:nvSpPr>
        <dsp:cNvPr id="0" name=""/>
        <dsp:cNvSpPr/>
      </dsp:nvSpPr>
      <dsp:spPr>
        <a:xfrm>
          <a:off x="6917572" y="1018648"/>
          <a:ext cx="2314723" cy="2314476"/>
        </a:xfrm>
        <a:prstGeom prst="ellipse">
          <a:avLst/>
        </a:prstGeom>
        <a:solidFill>
          <a:schemeClr val="accent5">
            <a:hueOff val="82901"/>
            <a:satOff val="7899"/>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a:t>WHERE EndDate IS NULL;</a:t>
          </a:r>
          <a:endParaRPr lang="en-US" sz="1800" kern="1200"/>
        </a:p>
      </dsp:txBody>
      <dsp:txXfrm>
        <a:off x="7248478" y="1349349"/>
        <a:ext cx="1652912" cy="1653073"/>
      </dsp:txXfrm>
    </dsp:sp>
    <dsp:sp modelId="{09680BDA-4706-49C7-8927-2E2BC824469C}">
      <dsp:nvSpPr>
        <dsp:cNvPr id="0" name=""/>
        <dsp:cNvSpPr/>
      </dsp:nvSpPr>
      <dsp:spPr>
        <a:xfrm rot="2700000">
          <a:off x="4275737" y="938970"/>
          <a:ext cx="2473396" cy="2473396"/>
        </a:xfrm>
        <a:prstGeom prst="teardrop">
          <a:avLst>
            <a:gd name="adj" fmla="val 100000"/>
          </a:avLst>
        </a:prstGeom>
        <a:solidFill>
          <a:schemeClr val="accent5">
            <a:hueOff val="165803"/>
            <a:satOff val="15798"/>
            <a:lumOff val="-6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51AB8-91A7-4708-87A6-0748411B7ABC}">
      <dsp:nvSpPr>
        <dsp:cNvPr id="0" name=""/>
        <dsp:cNvSpPr/>
      </dsp:nvSpPr>
      <dsp:spPr>
        <a:xfrm>
          <a:off x="4355074" y="1018648"/>
          <a:ext cx="2314723" cy="2314476"/>
        </a:xfrm>
        <a:prstGeom prst="ellipse">
          <a:avLst/>
        </a:prstGeom>
        <a:solidFill>
          <a:schemeClr val="accent5">
            <a:hueOff val="248704"/>
            <a:satOff val="23697"/>
            <a:lumOff val="-9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a:t>SET EndDate = '9999-12-31'</a:t>
          </a:r>
          <a:endParaRPr lang="en-US" sz="1800" kern="1200"/>
        </a:p>
      </dsp:txBody>
      <dsp:txXfrm>
        <a:off x="4685979" y="1349349"/>
        <a:ext cx="1652912" cy="1653073"/>
      </dsp:txXfrm>
    </dsp:sp>
    <dsp:sp modelId="{CF9B4BA7-0F6C-4A5B-93BC-3B025ECC10B4}">
      <dsp:nvSpPr>
        <dsp:cNvPr id="0" name=""/>
        <dsp:cNvSpPr/>
      </dsp:nvSpPr>
      <dsp:spPr>
        <a:xfrm rot="2700000">
          <a:off x="1713238" y="938970"/>
          <a:ext cx="2473396" cy="2473396"/>
        </a:xfrm>
        <a:prstGeom prst="teardrop">
          <a:avLst>
            <a:gd name="adj" fmla="val 100000"/>
          </a:avLst>
        </a:prstGeom>
        <a:solidFill>
          <a:schemeClr val="accent5">
            <a:hueOff val="331605"/>
            <a:satOff val="31596"/>
            <a:lumOff val="-13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14AD0-37EF-47D7-A9F4-D4F95F5B90A8}">
      <dsp:nvSpPr>
        <dsp:cNvPr id="0" name=""/>
        <dsp:cNvSpPr/>
      </dsp:nvSpPr>
      <dsp:spPr>
        <a:xfrm>
          <a:off x="1792575" y="1018648"/>
          <a:ext cx="2314723" cy="2314476"/>
        </a:xfrm>
        <a:prstGeom prst="ellipse">
          <a:avLst/>
        </a:prstGeom>
        <a:solidFill>
          <a:schemeClr val="accent5">
            <a:hueOff val="414507"/>
            <a:satOff val="39495"/>
            <a:lumOff val="-1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a:t>UPDATE EmployeeDIM</a:t>
          </a:r>
          <a:endParaRPr lang="en-US" sz="1800" kern="1200"/>
        </a:p>
      </dsp:txBody>
      <dsp:txXfrm>
        <a:off x="2123480" y="1349349"/>
        <a:ext cx="1652912" cy="1653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D3E52-0DCB-4ACC-A851-70DFCD8EF94C}">
      <dsp:nvSpPr>
        <dsp:cNvPr id="0" name=""/>
        <dsp:cNvSpPr/>
      </dsp:nvSpPr>
      <dsp:spPr>
        <a:xfrm>
          <a:off x="764588" y="29979"/>
          <a:ext cx="1189692" cy="11896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71F450-A97E-4182-8202-33BAF2B01C01}">
      <dsp:nvSpPr>
        <dsp:cNvPr id="0" name=""/>
        <dsp:cNvSpPr/>
      </dsp:nvSpPr>
      <dsp:spPr>
        <a:xfrm>
          <a:off x="1014423" y="279814"/>
          <a:ext cx="690021" cy="6900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8D1F0-D4C5-4622-B7FF-0DCC0785FD8B}">
      <dsp:nvSpPr>
        <dsp:cNvPr id="0" name=""/>
        <dsp:cNvSpPr/>
      </dsp:nvSpPr>
      <dsp:spPr>
        <a:xfrm>
          <a:off x="2209214" y="29979"/>
          <a:ext cx="2804274" cy="1189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presence of columns like EffectiveDate, EndDate, and IsCurrent indicates that this table is set up to handle Slowly Changing Dimensions of Type 2 (SCD 2).</a:t>
          </a:r>
        </a:p>
      </dsp:txBody>
      <dsp:txXfrm>
        <a:off x="2209214" y="29979"/>
        <a:ext cx="2804274" cy="1189692"/>
      </dsp:txXfrm>
    </dsp:sp>
    <dsp:sp modelId="{50E961A0-A1BA-4468-90BA-89542A8C8A90}">
      <dsp:nvSpPr>
        <dsp:cNvPr id="0" name=""/>
        <dsp:cNvSpPr/>
      </dsp:nvSpPr>
      <dsp:spPr>
        <a:xfrm>
          <a:off x="5502111" y="29979"/>
          <a:ext cx="1189692" cy="11896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B0291E-3460-4C5B-A03C-78530783387C}">
      <dsp:nvSpPr>
        <dsp:cNvPr id="0" name=""/>
        <dsp:cNvSpPr/>
      </dsp:nvSpPr>
      <dsp:spPr>
        <a:xfrm>
          <a:off x="5751947" y="279814"/>
          <a:ext cx="690021" cy="6900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F3263-DB1C-4F3F-B7E9-7B864E746E1E}">
      <dsp:nvSpPr>
        <dsp:cNvPr id="0" name=""/>
        <dsp:cNvSpPr/>
      </dsp:nvSpPr>
      <dsp:spPr>
        <a:xfrm>
          <a:off x="6946737" y="29979"/>
          <a:ext cx="2804274" cy="1189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EffectiveDate marks the date when a given record becomes relevant or valid.</a:t>
          </a:r>
        </a:p>
      </dsp:txBody>
      <dsp:txXfrm>
        <a:off x="6946737" y="29979"/>
        <a:ext cx="2804274" cy="1189692"/>
      </dsp:txXfrm>
    </dsp:sp>
    <dsp:sp modelId="{7B72EAEC-285E-4110-8EFB-B26FA6507DEF}">
      <dsp:nvSpPr>
        <dsp:cNvPr id="0" name=""/>
        <dsp:cNvSpPr/>
      </dsp:nvSpPr>
      <dsp:spPr>
        <a:xfrm>
          <a:off x="764588" y="2154422"/>
          <a:ext cx="1189692" cy="11896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05053-BDC9-4DFD-890C-A8400D8E05CD}">
      <dsp:nvSpPr>
        <dsp:cNvPr id="0" name=""/>
        <dsp:cNvSpPr/>
      </dsp:nvSpPr>
      <dsp:spPr>
        <a:xfrm>
          <a:off x="1014423" y="2404257"/>
          <a:ext cx="690021" cy="6900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09019-BAD7-4B27-82AE-3D421E82F31F}">
      <dsp:nvSpPr>
        <dsp:cNvPr id="0" name=""/>
        <dsp:cNvSpPr/>
      </dsp:nvSpPr>
      <dsp:spPr>
        <a:xfrm>
          <a:off x="2209214" y="2154422"/>
          <a:ext cx="2804274" cy="1189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EndDate indicates when the record is no longer valid, with a far future date (such as 9999-12-31) often representing that the record is currently valid.</a:t>
          </a:r>
        </a:p>
      </dsp:txBody>
      <dsp:txXfrm>
        <a:off x="2209214" y="2154422"/>
        <a:ext cx="2804274" cy="1189692"/>
      </dsp:txXfrm>
    </dsp:sp>
    <dsp:sp modelId="{E73867C0-AB42-47E7-8B72-F02FD8C6D927}">
      <dsp:nvSpPr>
        <dsp:cNvPr id="0" name=""/>
        <dsp:cNvSpPr/>
      </dsp:nvSpPr>
      <dsp:spPr>
        <a:xfrm>
          <a:off x="5502111" y="2154422"/>
          <a:ext cx="1189692" cy="11896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4E109-48F9-4E2F-BC7C-611B2C9B417C}">
      <dsp:nvSpPr>
        <dsp:cNvPr id="0" name=""/>
        <dsp:cNvSpPr/>
      </dsp:nvSpPr>
      <dsp:spPr>
        <a:xfrm>
          <a:off x="5751947" y="2404257"/>
          <a:ext cx="690021" cy="6900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A04094-E8FB-40D7-90D9-846D61998B66}">
      <dsp:nvSpPr>
        <dsp:cNvPr id="0" name=""/>
        <dsp:cNvSpPr/>
      </dsp:nvSpPr>
      <dsp:spPr>
        <a:xfrm>
          <a:off x="6946737" y="2154422"/>
          <a:ext cx="2804274" cy="1189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IsCurrent is a Boolean flag (0 or 1) that easily identifies whether the record is the current record for that employee.</a:t>
          </a:r>
        </a:p>
      </dsp:txBody>
      <dsp:txXfrm>
        <a:off x="6946737" y="2154422"/>
        <a:ext cx="2804274" cy="1189692"/>
      </dsp:txXfrm>
    </dsp:sp>
    <dsp:sp modelId="{8BECEDB4-0596-44AF-AD4C-0458B821C8B1}">
      <dsp:nvSpPr>
        <dsp:cNvPr id="0" name=""/>
        <dsp:cNvSpPr/>
      </dsp:nvSpPr>
      <dsp:spPr>
        <a:xfrm>
          <a:off x="764588" y="4278865"/>
          <a:ext cx="1189692" cy="11896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1AB6CC-C86D-4DB5-93A0-91FD19D15659}">
      <dsp:nvSpPr>
        <dsp:cNvPr id="0" name=""/>
        <dsp:cNvSpPr/>
      </dsp:nvSpPr>
      <dsp:spPr>
        <a:xfrm>
          <a:off x="1014423" y="4528701"/>
          <a:ext cx="690021" cy="6900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EFEA7C-EDAC-4327-965B-81F3EC1A64AA}">
      <dsp:nvSpPr>
        <dsp:cNvPr id="0" name=""/>
        <dsp:cNvSpPr/>
      </dsp:nvSpPr>
      <dsp:spPr>
        <a:xfrm>
          <a:off x="2209214" y="4278865"/>
          <a:ext cx="2804274" cy="1189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This structure allows for full historical tracking: when an attribute of an employee changes, such as their department or title, a new record is inserted with the current date as the EffectiveDate, the IsCurrent flag is set to 1 for this new record, and the previous record is updated to set EndDate to the day before the EffectiveDate of the new record and IsCurrent to 0. This way, the table maintains a complete history of changes over time for each employee.</a:t>
          </a:r>
        </a:p>
      </dsp:txBody>
      <dsp:txXfrm>
        <a:off x="2209214" y="4278865"/>
        <a:ext cx="2804274" cy="11896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625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70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442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79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42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29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210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70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27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791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4/25/2024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644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4/25/2024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574277589"/>
      </p:ext>
    </p:extLst>
  </p:cSld>
  <p:clrMap bg1="lt1" tx1="dk1" bg2="lt2" tx2="dk2" accent1="accent1" accent2="accent2" accent3="accent3" accent4="accent4" accent5="accent5" accent6="accent6" hlink="hlink" folHlink="folHlink"/>
  <p:sldLayoutIdLst>
    <p:sldLayoutId id="2147483680" r:id="rId1"/>
    <p:sldLayoutId id="2147483679" r:id="rId2"/>
    <p:sldLayoutId id="2147483678" r:id="rId3"/>
    <p:sldLayoutId id="2147483677" r:id="rId4"/>
    <p:sldLayoutId id="2147483676" r:id="rId5"/>
    <p:sldLayoutId id="2147483675" r:id="rId6"/>
    <p:sldLayoutId id="2147483674" r:id="rId7"/>
    <p:sldLayoutId id="2147483673" r:id="rId8"/>
    <p:sldLayoutId id="2147483672" r:id="rId9"/>
    <p:sldLayoutId id="2147483671"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data.boston.gov/dataset/employee-earnings-report" TargetMode="External"/><Relationship Id="rId4" Type="http://schemas.openxmlformats.org/officeDocument/2006/relationships/hyperlink" Target="https://data.boston.gov/dataset/checkbook-explorer"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Brick Neighbourhood">
            <a:extLst>
              <a:ext uri="{FF2B5EF4-FFF2-40B4-BE49-F238E27FC236}">
                <a16:creationId xmlns:a16="http://schemas.microsoft.com/office/drawing/2014/main" id="{C2966F05-82B2-33EA-5418-B8DF098C383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9" name="Rectangle 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8B3E4-874B-DE77-EE03-5B1A7FB9BE9D}"/>
              </a:ext>
            </a:extLst>
          </p:cNvPr>
          <p:cNvSpPr>
            <a:spLocks noGrp="1"/>
          </p:cNvSpPr>
          <p:nvPr>
            <p:ph type="ctrTitle"/>
          </p:nvPr>
        </p:nvSpPr>
        <p:spPr>
          <a:xfrm>
            <a:off x="6096006" y="643467"/>
            <a:ext cx="5452529" cy="3569242"/>
          </a:xfrm>
        </p:spPr>
        <p:txBody>
          <a:bodyPr anchor="t">
            <a:normAutofit/>
          </a:bodyPr>
          <a:lstStyle/>
          <a:p>
            <a:pPr algn="r"/>
            <a:r>
              <a:rPr lang="en-US">
                <a:solidFill>
                  <a:schemeClr val="bg1"/>
                </a:solidFill>
              </a:rPr>
              <a:t>Boston Expenses Report</a:t>
            </a:r>
            <a:endParaRPr lang="en-IN">
              <a:solidFill>
                <a:schemeClr val="bg1"/>
              </a:solidFill>
            </a:endParaRPr>
          </a:p>
        </p:txBody>
      </p:sp>
      <p:sp>
        <p:nvSpPr>
          <p:cNvPr id="3" name="Subtitle 2">
            <a:extLst>
              <a:ext uri="{FF2B5EF4-FFF2-40B4-BE49-F238E27FC236}">
                <a16:creationId xmlns:a16="http://schemas.microsoft.com/office/drawing/2014/main" id="{DED50AD7-9EEC-31D4-7A0F-FE18EB11B04F}"/>
              </a:ext>
            </a:extLst>
          </p:cNvPr>
          <p:cNvSpPr>
            <a:spLocks noGrp="1"/>
          </p:cNvSpPr>
          <p:nvPr>
            <p:ph type="subTitle" idx="1"/>
          </p:nvPr>
        </p:nvSpPr>
        <p:spPr>
          <a:xfrm>
            <a:off x="6099055" y="4551035"/>
            <a:ext cx="5449479" cy="1920240"/>
          </a:xfrm>
        </p:spPr>
        <p:txBody>
          <a:bodyPr anchor="b">
            <a:normAutofit/>
          </a:bodyPr>
          <a:lstStyle/>
          <a:p>
            <a:pPr algn="r"/>
            <a:r>
              <a:rPr lang="en-US">
                <a:solidFill>
                  <a:schemeClr val="bg1"/>
                </a:solidFill>
              </a:rPr>
              <a:t>Presented by </a:t>
            </a:r>
          </a:p>
          <a:p>
            <a:pPr algn="r"/>
            <a:r>
              <a:rPr lang="en-US">
                <a:solidFill>
                  <a:schemeClr val="bg1"/>
                </a:solidFill>
              </a:rPr>
              <a:t>LOHIT AKSHANT NIMMA</a:t>
            </a:r>
            <a:endParaRPr lang="en-IN">
              <a:solidFill>
                <a:schemeClr val="bg1"/>
              </a:solidFill>
            </a:endParaRPr>
          </a:p>
        </p:txBody>
      </p:sp>
    </p:spTree>
    <p:extLst>
      <p:ext uri="{BB962C8B-B14F-4D97-AF65-F5344CB8AC3E}">
        <p14:creationId xmlns:p14="http://schemas.microsoft.com/office/powerpoint/2010/main" val="295115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Coach's whistle with a blackboard background">
            <a:extLst>
              <a:ext uri="{FF2B5EF4-FFF2-40B4-BE49-F238E27FC236}">
                <a16:creationId xmlns:a16="http://schemas.microsoft.com/office/drawing/2014/main" id="{C8B6E6F4-61E2-EFC2-31E0-EF26ECBEE1EB}"/>
              </a:ext>
            </a:extLst>
          </p:cNvPr>
          <p:cNvPicPr>
            <a:picLocks noChangeAspect="1"/>
          </p:cNvPicPr>
          <p:nvPr/>
        </p:nvPicPr>
        <p:blipFill rotWithShape="1">
          <a:blip r:embed="rId2">
            <a:duotone>
              <a:schemeClr val="accent1">
                <a:shade val="45000"/>
                <a:satMod val="135000"/>
              </a:schemeClr>
              <a:prstClr val="white"/>
            </a:duotone>
            <a:alphaModFix amt="35000"/>
          </a:blip>
          <a:srcRect t="7784" b="7946"/>
          <a:stretch/>
        </p:blipFill>
        <p:spPr>
          <a:xfrm>
            <a:off x="20" y="-8877"/>
            <a:ext cx="12191980" cy="6858000"/>
          </a:xfrm>
          <a:prstGeom prst="rect">
            <a:avLst/>
          </a:prstGeom>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9DA2DC-98B7-6B53-49BA-C845DE28A0EF}"/>
              </a:ext>
            </a:extLst>
          </p:cNvPr>
          <p:cNvSpPr>
            <a:spLocks noGrp="1"/>
          </p:cNvSpPr>
          <p:nvPr>
            <p:ph idx="1"/>
          </p:nvPr>
        </p:nvSpPr>
        <p:spPr>
          <a:xfrm>
            <a:off x="1188069" y="3175552"/>
            <a:ext cx="5366041" cy="2809114"/>
          </a:xfrm>
        </p:spPr>
        <p:txBody>
          <a:bodyPr anchor="t">
            <a:normAutofit/>
          </a:bodyPr>
          <a:lstStyle/>
          <a:p>
            <a:r>
              <a:rPr lang="en-US" sz="1800">
                <a:solidFill>
                  <a:srgbClr val="FFFFFF"/>
                </a:solidFill>
              </a:rPr>
              <a:t>The Boston Public School Department was the top spender in the last 6 years followed by Health Insurance.</a:t>
            </a:r>
          </a:p>
          <a:p>
            <a:endParaRPr lang="en-IN" sz="1800">
              <a:solidFill>
                <a:srgbClr val="FFFFFF"/>
              </a:solidFill>
            </a:endParaRPr>
          </a:p>
        </p:txBody>
      </p:sp>
    </p:spTree>
    <p:extLst>
      <p:ext uri="{BB962C8B-B14F-4D97-AF65-F5344CB8AC3E}">
        <p14:creationId xmlns:p14="http://schemas.microsoft.com/office/powerpoint/2010/main" val="3329610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2B4FBE23-0EB4-6EA5-6763-84E1EEFF7FDA}"/>
              </a:ext>
            </a:extLst>
          </p:cNvPr>
          <p:cNvPicPr>
            <a:picLocks noGrp="1" noChangeAspect="1"/>
          </p:cNvPicPr>
          <p:nvPr>
            <p:ph idx="1"/>
          </p:nvPr>
        </p:nvPicPr>
        <p:blipFill rotWithShape="1">
          <a:blip r:embed="rId2"/>
          <a:srcRect t="1316"/>
          <a:stretch/>
        </p:blipFill>
        <p:spPr>
          <a:xfrm>
            <a:off x="-2" y="10"/>
            <a:ext cx="12192002" cy="6857990"/>
          </a:xfrm>
          <a:prstGeom prst="rect">
            <a:avLst/>
          </a:prstGeom>
        </p:spPr>
      </p:pic>
      <p:sp>
        <p:nvSpPr>
          <p:cNvPr id="14" name="Rectangle 13">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DBE517-10AE-0405-5627-A393B89DBDA8}"/>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4600" b="1" i="0" kern="1200" cap="all" baseline="0">
                <a:solidFill>
                  <a:schemeClr val="tx1"/>
                </a:solidFill>
                <a:latin typeface="+mj-lt"/>
                <a:ea typeface="+mj-ea"/>
                <a:cs typeface="+mj-cs"/>
              </a:rPr>
              <a:t>Top Vendors by Business</a:t>
            </a:r>
          </a:p>
        </p:txBody>
      </p:sp>
    </p:spTree>
    <p:extLst>
      <p:ext uri="{BB962C8B-B14F-4D97-AF65-F5344CB8AC3E}">
        <p14:creationId xmlns:p14="http://schemas.microsoft.com/office/powerpoint/2010/main" val="154960614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Calendar">
            <a:extLst>
              <a:ext uri="{FF2B5EF4-FFF2-40B4-BE49-F238E27FC236}">
                <a16:creationId xmlns:a16="http://schemas.microsoft.com/office/drawing/2014/main" id="{F6ED0FAE-CABB-93F2-FDF5-03B2B527AAA7}"/>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8877"/>
            <a:ext cx="12191980" cy="6858000"/>
          </a:xfrm>
          <a:prstGeom prst="rect">
            <a:avLst/>
          </a:prstGeom>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ABA5EC-B1E5-B32C-28BF-91D8566BFBED}"/>
              </a:ext>
            </a:extLst>
          </p:cNvPr>
          <p:cNvSpPr>
            <a:spLocks noGrp="1"/>
          </p:cNvSpPr>
          <p:nvPr>
            <p:ph idx="1"/>
          </p:nvPr>
        </p:nvSpPr>
        <p:spPr>
          <a:xfrm>
            <a:off x="1188069" y="3175552"/>
            <a:ext cx="5366041" cy="2809114"/>
          </a:xfrm>
        </p:spPr>
        <p:txBody>
          <a:bodyPr anchor="t">
            <a:normAutofit/>
          </a:bodyPr>
          <a:lstStyle/>
          <a:p>
            <a:r>
              <a:rPr lang="en-US" sz="1800">
                <a:solidFill>
                  <a:srgbClr val="FFFFFF"/>
                </a:solidFill>
              </a:rPr>
              <a:t>If we see the vendor data, every year The MBTA has received a lot of business compared to other vendors.</a:t>
            </a:r>
          </a:p>
          <a:p>
            <a:r>
              <a:rPr lang="en-US" sz="1800">
                <a:solidFill>
                  <a:srgbClr val="FFFFFF"/>
                </a:solidFill>
              </a:rPr>
              <a:t>The top 3 vendors every year are held by consistent vendors like- ECMD Boston, MBTA, and n2y.</a:t>
            </a:r>
            <a:endParaRPr lang="en-IN" sz="1800">
              <a:solidFill>
                <a:srgbClr val="FFFFFF"/>
              </a:solidFill>
            </a:endParaRPr>
          </a:p>
        </p:txBody>
      </p:sp>
    </p:spTree>
    <p:extLst>
      <p:ext uri="{BB962C8B-B14F-4D97-AF65-F5344CB8AC3E}">
        <p14:creationId xmlns:p14="http://schemas.microsoft.com/office/powerpoint/2010/main" val="1946928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2811432-A3F1-95B9-1CEA-A47B4C31D81F}"/>
              </a:ext>
            </a:extLst>
          </p:cNvPr>
          <p:cNvPicPr>
            <a:picLocks noChangeAspect="1"/>
          </p:cNvPicPr>
          <p:nvPr/>
        </p:nvPicPr>
        <p:blipFill rotWithShape="1">
          <a:blip r:embed="rId2">
            <a:alphaModFix/>
          </a:blip>
          <a:srcRect t="33235"/>
          <a:stretch/>
        </p:blipFill>
        <p:spPr>
          <a:xfrm>
            <a:off x="3" y="-22"/>
            <a:ext cx="12191997" cy="6858022"/>
          </a:xfrm>
          <a:prstGeom prst="rect">
            <a:avLst/>
          </a:prstGeom>
        </p:spPr>
      </p:pic>
      <p:sp>
        <p:nvSpPr>
          <p:cNvPr id="34" name="Rectangle 33">
            <a:extLst>
              <a:ext uri="{FF2B5EF4-FFF2-40B4-BE49-F238E27FC236}">
                <a16:creationId xmlns:a16="http://schemas.microsoft.com/office/drawing/2014/main" id="{2D92A843-3FA1-4DFF-99F6-47FA457D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14761" cy="6858000"/>
          </a:xfrm>
          <a:prstGeom prst="rect">
            <a:avLst/>
          </a:prstGeom>
          <a:gradFill flip="none" rotWithShape="1">
            <a:gsLst>
              <a:gs pos="100000">
                <a:schemeClr val="accent4">
                  <a:alpha val="60000"/>
                </a:schemeClr>
              </a:gs>
              <a:gs pos="0">
                <a:schemeClr val="accent2">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84C9AD-48C2-A974-2CD6-2664C56A0543}"/>
              </a:ext>
            </a:extLst>
          </p:cNvPr>
          <p:cNvSpPr>
            <a:spLocks noGrp="1"/>
          </p:cNvSpPr>
          <p:nvPr>
            <p:ph type="title"/>
          </p:nvPr>
        </p:nvSpPr>
        <p:spPr>
          <a:xfrm>
            <a:off x="793159" y="1377146"/>
            <a:ext cx="3672965" cy="3626217"/>
          </a:xfrm>
        </p:spPr>
        <p:txBody>
          <a:bodyPr vert="horz" lIns="91440" tIns="45720" rIns="91440" bIns="45720" rtlCol="0" anchor="b">
            <a:normAutofit/>
          </a:bodyPr>
          <a:lstStyle/>
          <a:p>
            <a:pPr algn="r"/>
            <a:r>
              <a:rPr lang="en-US" sz="5000" b="1" i="0" kern="1200" cap="all" baseline="0">
                <a:solidFill>
                  <a:schemeClr val="bg1"/>
                </a:solidFill>
                <a:latin typeface="+mj-lt"/>
                <a:ea typeface="+mj-ea"/>
                <a:cs typeface="+mj-cs"/>
              </a:rPr>
              <a:t>Creating SCD 2:</a:t>
            </a:r>
          </a:p>
        </p:txBody>
      </p:sp>
      <p:sp>
        <p:nvSpPr>
          <p:cNvPr id="3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38"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40" name="Straight Connector 3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DACCD6-9EE1-0473-87F1-66C390C8D4E0}"/>
              </a:ext>
            </a:extLst>
          </p:cNvPr>
          <p:cNvSpPr>
            <a:spLocks noGrp="1"/>
          </p:cNvSpPr>
          <p:nvPr>
            <p:ph idx="1"/>
          </p:nvPr>
        </p:nvSpPr>
        <p:spPr>
          <a:xfrm>
            <a:off x="838200" y="546100"/>
            <a:ext cx="10515600" cy="5630863"/>
          </a:xfrm>
        </p:spPr>
        <p:txBody>
          <a:bodyPr/>
          <a:lstStyle/>
          <a:p>
            <a:pPr marL="0" indent="0">
              <a:buNone/>
            </a:pPr>
            <a:r>
              <a:rPr lang="en-US" dirty="0"/>
              <a:t>With the emp_rec_18 to emp_rec_23 tables, I have filtered the employee’s names and made a dimension table called </a:t>
            </a:r>
            <a:r>
              <a:rPr lang="en-US" dirty="0" err="1"/>
              <a:t>EmployeeData</a:t>
            </a:r>
            <a:r>
              <a:rPr lang="en-US" dirty="0"/>
              <a:t>.</a:t>
            </a:r>
            <a:endParaRPr lang="en-IN" dirty="0"/>
          </a:p>
        </p:txBody>
      </p:sp>
      <p:pic>
        <p:nvPicPr>
          <p:cNvPr id="5" name="Picture 4">
            <a:extLst>
              <a:ext uri="{FF2B5EF4-FFF2-40B4-BE49-F238E27FC236}">
                <a16:creationId xmlns:a16="http://schemas.microsoft.com/office/drawing/2014/main" id="{37CA9026-E5BA-CB56-ACD9-5BCD32105A58}"/>
              </a:ext>
            </a:extLst>
          </p:cNvPr>
          <p:cNvPicPr>
            <a:picLocks noChangeAspect="1"/>
          </p:cNvPicPr>
          <p:nvPr/>
        </p:nvPicPr>
        <p:blipFill>
          <a:blip r:embed="rId2"/>
          <a:stretch>
            <a:fillRect/>
          </a:stretch>
        </p:blipFill>
        <p:spPr>
          <a:xfrm>
            <a:off x="3028335" y="2202427"/>
            <a:ext cx="6135329" cy="4109474"/>
          </a:xfrm>
          <a:prstGeom prst="rect">
            <a:avLst/>
          </a:prstGeom>
        </p:spPr>
      </p:pic>
    </p:spTree>
    <p:extLst>
      <p:ext uri="{BB962C8B-B14F-4D97-AF65-F5344CB8AC3E}">
        <p14:creationId xmlns:p14="http://schemas.microsoft.com/office/powerpoint/2010/main" val="472207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139F6D-1114-443D-6C1C-E348F73465D1}"/>
              </a:ext>
            </a:extLst>
          </p:cNvPr>
          <p:cNvSpPr>
            <a:spLocks noGrp="1"/>
          </p:cNvSpPr>
          <p:nvPr>
            <p:ph type="title"/>
          </p:nvPr>
        </p:nvSpPr>
        <p:spPr>
          <a:xfrm>
            <a:off x="6412091" y="501651"/>
            <a:ext cx="4395340" cy="1716255"/>
          </a:xfrm>
        </p:spPr>
        <p:txBody>
          <a:bodyPr anchor="b">
            <a:normAutofit/>
          </a:bodyPr>
          <a:lstStyle/>
          <a:p>
            <a:r>
              <a:rPr lang="en-US" sz="5400" dirty="0"/>
              <a:t>Procedure:</a:t>
            </a:r>
            <a:endParaRPr lang="en-IN" sz="5400"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24D1D44E-9B95-D19D-FF53-538ADCC231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6BE87869-36B6-B873-4D92-D4098FE90898}"/>
              </a:ext>
            </a:extLst>
          </p:cNvPr>
          <p:cNvSpPr>
            <a:spLocks noGrp="1"/>
          </p:cNvSpPr>
          <p:nvPr>
            <p:ph idx="1"/>
          </p:nvPr>
        </p:nvSpPr>
        <p:spPr>
          <a:xfrm>
            <a:off x="6392583" y="2645922"/>
            <a:ext cx="4434721" cy="3710427"/>
          </a:xfrm>
        </p:spPr>
        <p:txBody>
          <a:bodyPr anchor="t">
            <a:normAutofit/>
          </a:bodyPr>
          <a:lstStyle/>
          <a:p>
            <a:r>
              <a:rPr lang="en-US" sz="1800"/>
              <a:t>After that I created an EmployeeDIM table in which I added the attributes- EffectiveDate, EndDate, IsCurrent.</a:t>
            </a:r>
          </a:p>
          <a:p>
            <a:r>
              <a:rPr lang="en-US" sz="1800"/>
              <a:t>I have joined all the employee records from 2018 to 2023 concerning the “Year” attribute.</a:t>
            </a:r>
            <a:endParaRPr lang="en-IN" sz="1800"/>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00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7142-8E85-9BF5-AC9C-6DFD1504F37A}"/>
              </a:ext>
            </a:extLst>
          </p:cNvPr>
          <p:cNvSpPr>
            <a:spLocks noGrp="1"/>
          </p:cNvSpPr>
          <p:nvPr>
            <p:ph type="title"/>
          </p:nvPr>
        </p:nvSpPr>
        <p:spPr/>
        <p:txBody>
          <a:bodyPr/>
          <a:lstStyle/>
          <a:p>
            <a:r>
              <a:rPr lang="en-US" dirty="0"/>
              <a:t>SCD 2- </a:t>
            </a:r>
            <a:r>
              <a:rPr lang="en-US" dirty="0" err="1"/>
              <a:t>EmployeeDIM</a:t>
            </a:r>
            <a:r>
              <a:rPr lang="en-US" dirty="0"/>
              <a:t> Table</a:t>
            </a:r>
            <a:endParaRPr lang="en-IN" dirty="0"/>
          </a:p>
        </p:txBody>
      </p:sp>
      <p:sp>
        <p:nvSpPr>
          <p:cNvPr id="3" name="Content Placeholder 2">
            <a:extLst>
              <a:ext uri="{FF2B5EF4-FFF2-40B4-BE49-F238E27FC236}">
                <a16:creationId xmlns:a16="http://schemas.microsoft.com/office/drawing/2014/main" id="{56013691-EA92-614C-E790-E689602BEF74}"/>
              </a:ext>
            </a:extLst>
          </p:cNvPr>
          <p:cNvSpPr>
            <a:spLocks noGrp="1"/>
          </p:cNvSpPr>
          <p:nvPr>
            <p:ph idx="1"/>
          </p:nvPr>
        </p:nvSpPr>
        <p:spPr/>
        <p:txBody>
          <a:bodyPr>
            <a:normAutofit fontScale="92500" lnSpcReduction="20000"/>
          </a:bodyPr>
          <a:lstStyle/>
          <a:p>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CREATE</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TABLE</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EmployeeDIM</a:t>
            </a:r>
            <a:r>
              <a:rPr lang="en-IN" b="0" dirty="0">
                <a:solidFill>
                  <a:srgbClr val="CCCCCC"/>
                </a:solidFill>
                <a:effectLst/>
                <a:latin typeface="Consolas" panose="020B0609020204030204" pitchFamily="49" charset="0"/>
              </a:rPr>
              <a:t> (</a:t>
            </a:r>
          </a:p>
          <a:p>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EmployeeTitleHistoryID</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INT</a:t>
            </a:r>
            <a:r>
              <a:rPr lang="en-IN" b="0" dirty="0">
                <a:solidFill>
                  <a:srgbClr val="CCCCCC"/>
                </a:solidFill>
                <a:effectLst/>
                <a:latin typeface="Consolas" panose="020B0609020204030204" pitchFamily="49" charset="0"/>
              </a:rPr>
              <a:t> </a:t>
            </a:r>
            <a:r>
              <a:rPr lang="en-IN" b="0" dirty="0">
                <a:solidFill>
                  <a:srgbClr val="DCDCAA"/>
                </a:solidFill>
                <a:effectLst/>
                <a:latin typeface="Consolas" panose="020B0609020204030204" pitchFamily="49" charset="0"/>
              </a:rPr>
              <a:t>IDENTITY</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PRIMARY KEY</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EmployeeID</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INT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EmployeeName</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NVARCHAR</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255</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EmployeeDept</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NVARCHAR</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255</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Title </a:t>
            </a:r>
            <a:r>
              <a:rPr lang="en-IN" b="0" dirty="0">
                <a:solidFill>
                  <a:srgbClr val="569CD6"/>
                </a:solidFill>
                <a:effectLst/>
                <a:latin typeface="Consolas" panose="020B0609020204030204" pitchFamily="49" charset="0"/>
              </a:rPr>
              <a:t>NVARCHAR</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255</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EffectiveDate</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DATE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EndDate</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DATE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IsCurrent</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BIT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371092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6FBBA-3FF1-25E6-CBDE-8291E4476F32}"/>
              </a:ext>
            </a:extLst>
          </p:cNvPr>
          <p:cNvSpPr>
            <a:spLocks noGrp="1"/>
          </p:cNvSpPr>
          <p:nvPr>
            <p:ph idx="1"/>
          </p:nvPr>
        </p:nvSpPr>
        <p:spPr>
          <a:xfrm>
            <a:off x="838200" y="648929"/>
            <a:ext cx="10515600" cy="6007510"/>
          </a:xfrm>
        </p:spPr>
        <p:txBody>
          <a:bodyPr>
            <a:normAutofit fontScale="32500" lnSpcReduction="20000"/>
          </a:bodyPr>
          <a:lstStyle/>
          <a:p>
            <a:r>
              <a:rPr lang="en-US" b="0" dirty="0">
                <a:solidFill>
                  <a:srgbClr val="569CD6"/>
                </a:solidFill>
                <a:effectLst/>
                <a:latin typeface="Consolas" panose="020B0609020204030204" pitchFamily="49" charset="0"/>
              </a:rPr>
              <a:t>DECLARE</a:t>
            </a:r>
            <a:r>
              <a:rPr lang="en-US" b="0" dirty="0">
                <a:solidFill>
                  <a:srgbClr val="CCCCCC"/>
                </a:solidFill>
                <a:effectLst/>
                <a:latin typeface="Consolas" panose="020B0609020204030204" pitchFamily="49" charset="0"/>
              </a:rPr>
              <a:t> @CurrentYear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2018</a:t>
            </a:r>
            <a:r>
              <a:rPr lang="en-US" b="0" dirty="0">
                <a:solidFill>
                  <a:srgbClr val="CCCCCC"/>
                </a:solidFill>
                <a:effectLst/>
                <a:latin typeface="Consolas" panose="020B0609020204030204" pitchFamily="49" charset="0"/>
              </a:rPr>
              <a:t>;</a:t>
            </a:r>
          </a:p>
          <a:p>
            <a:r>
              <a:rPr lang="en-US" b="0" dirty="0">
                <a:solidFill>
                  <a:srgbClr val="569CD6"/>
                </a:solidFill>
                <a:effectLst/>
                <a:latin typeface="Consolas" panose="020B0609020204030204" pitchFamily="49" charset="0"/>
              </a:rPr>
              <a:t>DECLARE</a:t>
            </a:r>
            <a:r>
              <a:rPr lang="en-US" b="0" dirty="0">
                <a:solidFill>
                  <a:srgbClr val="CCCCCC"/>
                </a:solidFill>
                <a:effectLst/>
                <a:latin typeface="Consolas" panose="020B0609020204030204" pitchFamily="49" charset="0"/>
              </a:rPr>
              <a:t> @MaxYear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2023</a:t>
            </a:r>
            <a:r>
              <a:rPr lang="en-US" b="0" dirty="0">
                <a:solidFill>
                  <a:srgbClr val="CCCCCC"/>
                </a:solidFill>
                <a:effectLst/>
                <a:latin typeface="Consolas" panose="020B0609020204030204" pitchFamily="49" charset="0"/>
              </a:rPr>
              <a:t>;</a:t>
            </a:r>
          </a:p>
          <a:p>
            <a:r>
              <a:rPr lang="en-US" b="0" dirty="0">
                <a:solidFill>
                  <a:srgbClr val="569CD6"/>
                </a:solidFill>
                <a:effectLst/>
                <a:latin typeface="Consolas" panose="020B0609020204030204" pitchFamily="49" charset="0"/>
              </a:rPr>
              <a:t>DECLARE</a:t>
            </a:r>
            <a:r>
              <a:rPr lang="en-US" b="0" dirty="0">
                <a:solidFill>
                  <a:srgbClr val="CCCCCC"/>
                </a:solidFill>
                <a:effectLst/>
                <a:latin typeface="Consolas" panose="020B0609020204030204" pitchFamily="49" charset="0"/>
              </a:rPr>
              <a:t> @SQL </a:t>
            </a:r>
            <a:r>
              <a:rPr lang="en-US" b="0" dirty="0">
                <a:solidFill>
                  <a:srgbClr val="569CD6"/>
                </a:solidFill>
                <a:effectLst/>
                <a:latin typeface="Consolas" panose="020B0609020204030204" pitchFamily="49" charset="0"/>
              </a:rPr>
              <a:t>NVARCHAR</a:t>
            </a:r>
            <a:r>
              <a:rPr lang="en-US" b="0" dirty="0">
                <a:solidFill>
                  <a:srgbClr val="CCCCCC"/>
                </a:solidFill>
                <a:effectLst/>
                <a:latin typeface="Consolas" panose="020B0609020204030204" pitchFamily="49" charset="0"/>
              </a:rPr>
              <a:t>(MAX);</a:t>
            </a: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WHILE</a:t>
            </a:r>
            <a:r>
              <a:rPr lang="en-US" b="0" dirty="0">
                <a:solidFill>
                  <a:srgbClr val="CCCCCC"/>
                </a:solidFill>
                <a:effectLst/>
                <a:latin typeface="Consolas" panose="020B0609020204030204" pitchFamily="49" charset="0"/>
              </a:rPr>
              <a:t> @CurrentYear </a:t>
            </a:r>
            <a:r>
              <a:rPr lang="en-US" b="0" dirty="0">
                <a:solidFill>
                  <a:srgbClr val="D4D4D4"/>
                </a:solidFill>
                <a:effectLst/>
                <a:latin typeface="Consolas" panose="020B0609020204030204" pitchFamily="49" charset="0"/>
              </a:rPr>
              <a:t>&lt;=</a:t>
            </a:r>
            <a:r>
              <a:rPr lang="en-US" b="0" dirty="0">
                <a:solidFill>
                  <a:srgbClr val="CCCCCC"/>
                </a:solidFill>
                <a:effectLst/>
                <a:latin typeface="Consolas" panose="020B0609020204030204" pitchFamily="49" charset="0"/>
              </a:rPr>
              <a:t> @MaxYear</a:t>
            </a:r>
          </a:p>
          <a:p>
            <a:r>
              <a:rPr lang="en-US" b="0" dirty="0">
                <a:solidFill>
                  <a:srgbClr val="569CD6"/>
                </a:solidFill>
                <a:effectLst/>
                <a:latin typeface="Consolas" panose="020B0609020204030204" pitchFamily="49" charset="0"/>
              </a:rPr>
              <a:t>BEGIN</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 Correctly format the table name according to your naming convention</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DECLARE</a:t>
            </a:r>
            <a:r>
              <a:rPr lang="en-US" b="0" dirty="0">
                <a:solidFill>
                  <a:srgbClr val="CCCCCC"/>
                </a:solidFill>
                <a:effectLst/>
                <a:latin typeface="Consolas" panose="020B0609020204030204" pitchFamily="49" charset="0"/>
              </a:rPr>
              <a:t> @TableName </a:t>
            </a:r>
            <a:r>
              <a:rPr lang="en-US" b="0" dirty="0">
                <a:solidFill>
                  <a:srgbClr val="569CD6"/>
                </a:solidFill>
                <a:effectLst/>
                <a:latin typeface="Consolas" panose="020B0609020204030204" pitchFamily="49" charset="0"/>
              </a:rPr>
              <a:t>NVARCHAR</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50</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SET</a:t>
            </a:r>
            <a:r>
              <a:rPr lang="en-US" b="0" dirty="0">
                <a:solidFill>
                  <a:srgbClr val="CCCCCC"/>
                </a:solidFill>
                <a:effectLst/>
                <a:latin typeface="Consolas" panose="020B0609020204030204" pitchFamily="49" charset="0"/>
              </a:rPr>
              <a:t> @TableName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emp_rec</a:t>
            </a:r>
            <a:r>
              <a:rPr lang="en-US" b="0" dirty="0">
                <a:solidFill>
                  <a:srgbClr val="CE9178"/>
                </a:solidFill>
                <a:effectLst/>
                <a:latin typeface="Consolas" panose="020B0609020204030204" pitchFamily="49" charset="0"/>
              </a:rPr>
              <a:t>_'</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RIGHT</a:t>
            </a:r>
            <a:r>
              <a:rPr lang="en-US" b="0" dirty="0">
                <a:solidFill>
                  <a:srgbClr val="CCCCCC"/>
                </a:solidFill>
                <a:effectLst/>
                <a:latin typeface="Consolas" panose="020B0609020204030204" pitchFamily="49" charset="0"/>
              </a:rPr>
              <a:t>(@CurrentYear, </a:t>
            </a:r>
            <a:r>
              <a:rPr lang="en-US" b="0" dirty="0">
                <a:solidFill>
                  <a:srgbClr val="B5CEA8"/>
                </a:solidFill>
                <a:effectLst/>
                <a:latin typeface="Consolas" panose="020B0609020204030204" pitchFamily="49" charset="0"/>
              </a:rPr>
              <a:t>2</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 Extracts the last two digits of the year</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 Dynamic SQL to handle SCD Type 2 updates</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SET</a:t>
            </a:r>
            <a:r>
              <a:rPr lang="en-US" b="0" dirty="0">
                <a:solidFill>
                  <a:srgbClr val="CCCCCC"/>
                </a:solidFill>
                <a:effectLst/>
                <a:latin typeface="Consolas" panose="020B0609020204030204" pitchFamily="49" charset="0"/>
              </a:rPr>
              <a:t> @SQL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'INSERT INTO </a:t>
            </a:r>
            <a:r>
              <a:rPr lang="en-US" b="0" dirty="0" err="1">
                <a:solidFill>
                  <a:srgbClr val="CE9178"/>
                </a:solidFill>
                <a:effectLst/>
                <a:latin typeface="Consolas" panose="020B0609020204030204" pitchFamily="49" charset="0"/>
              </a:rPr>
              <a:t>EmployeeDIM</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EmployeeID</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EmployeeName</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EmployeeDept</a:t>
            </a:r>
            <a:r>
              <a:rPr lang="en-US" b="0" dirty="0">
                <a:solidFill>
                  <a:srgbClr val="CE9178"/>
                </a:solidFill>
                <a:effectLst/>
                <a:latin typeface="Consolas" panose="020B0609020204030204" pitchFamily="49" charset="0"/>
              </a:rPr>
              <a:t>, Title, </a:t>
            </a:r>
            <a:r>
              <a:rPr lang="en-US" b="0" dirty="0" err="1">
                <a:solidFill>
                  <a:srgbClr val="CE9178"/>
                </a:solidFill>
                <a:effectLst/>
                <a:latin typeface="Consolas" panose="020B0609020204030204" pitchFamily="49" charset="0"/>
              </a:rPr>
              <a:t>EffectiveDate</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IsCurrent</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E9178"/>
                </a:solidFill>
                <a:effectLst/>
                <a:latin typeface="Consolas" panose="020B0609020204030204" pitchFamily="49" charset="0"/>
              </a:rPr>
              <a:t>                SELECT </a:t>
            </a:r>
            <a:r>
              <a:rPr lang="en-US" b="0" dirty="0" err="1">
                <a:solidFill>
                  <a:srgbClr val="CE9178"/>
                </a:solidFill>
                <a:effectLst/>
                <a:latin typeface="Consolas" panose="020B0609020204030204" pitchFamily="49" charset="0"/>
              </a:rPr>
              <a:t>e.EmployeeID</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e.EmployeeName</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e.DEPARTMENT_NAME</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e.Title</a:t>
            </a:r>
            <a:r>
              <a:rPr lang="en-US" b="0" dirty="0">
                <a:solidFill>
                  <a:srgbClr val="CE9178"/>
                </a:solidFill>
                <a:effectLst/>
                <a:latin typeface="Consolas" panose="020B0609020204030204" pitchFamily="49" charset="0"/>
              </a:rPr>
              <a:t>, '''</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CAST</a:t>
            </a:r>
            <a:r>
              <a:rPr lang="en-US" b="0" dirty="0">
                <a:solidFill>
                  <a:srgbClr val="CCCCCC"/>
                </a:solidFill>
                <a:effectLst/>
                <a:latin typeface="Consolas" panose="020B0609020204030204" pitchFamily="49" charset="0"/>
              </a:rPr>
              <a:t>(@CurrentYear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VARCHAR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'-01-01'', 1</a:t>
            </a:r>
            <a:endParaRPr lang="en-US" b="0" dirty="0">
              <a:solidFill>
                <a:srgbClr val="CCCCCC"/>
              </a:solidFill>
              <a:effectLst/>
              <a:latin typeface="Consolas" panose="020B0609020204030204" pitchFamily="49" charset="0"/>
            </a:endParaRPr>
          </a:p>
          <a:p>
            <a:r>
              <a:rPr lang="en-US" b="0" dirty="0">
                <a:solidFill>
                  <a:srgbClr val="CE9178"/>
                </a:solidFill>
                <a:effectLst/>
                <a:latin typeface="Consolas" panose="020B0609020204030204" pitchFamily="49" charset="0"/>
              </a:rPr>
              <a:t>                FROM '</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@TableName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 e</a:t>
            </a:r>
            <a:endParaRPr lang="en-US" b="0" dirty="0">
              <a:solidFill>
                <a:srgbClr val="CCCCCC"/>
              </a:solidFill>
              <a:effectLst/>
              <a:latin typeface="Consolas" panose="020B0609020204030204" pitchFamily="49" charset="0"/>
            </a:endParaRPr>
          </a:p>
          <a:p>
            <a:r>
              <a:rPr lang="en-US" b="0" dirty="0">
                <a:solidFill>
                  <a:srgbClr val="CE9178"/>
                </a:solidFill>
                <a:effectLst/>
                <a:latin typeface="Consolas" panose="020B0609020204030204" pitchFamily="49" charset="0"/>
              </a:rPr>
              <a:t>                LEFT JOIN </a:t>
            </a:r>
            <a:r>
              <a:rPr lang="en-US" b="0" dirty="0" err="1">
                <a:solidFill>
                  <a:srgbClr val="CE9178"/>
                </a:solidFill>
                <a:effectLst/>
                <a:latin typeface="Consolas" panose="020B0609020204030204" pitchFamily="49" charset="0"/>
              </a:rPr>
              <a:t>EmployeeTitleHistory</a:t>
            </a:r>
            <a:r>
              <a:rPr lang="en-US" b="0" dirty="0">
                <a:solidFill>
                  <a:srgbClr val="CE9178"/>
                </a:solidFill>
                <a:effectLst/>
                <a:latin typeface="Consolas" panose="020B0609020204030204" pitchFamily="49" charset="0"/>
              </a:rPr>
              <a:t> h ON </a:t>
            </a:r>
            <a:r>
              <a:rPr lang="en-US" b="0" dirty="0" err="1">
                <a:solidFill>
                  <a:srgbClr val="CE9178"/>
                </a:solidFill>
                <a:effectLst/>
                <a:latin typeface="Consolas" panose="020B0609020204030204" pitchFamily="49" charset="0"/>
              </a:rPr>
              <a:t>e.EmployeeID</a:t>
            </a:r>
            <a:r>
              <a:rPr lang="en-US" b="0" dirty="0">
                <a:solidFill>
                  <a:srgbClr val="CE9178"/>
                </a:solidFill>
                <a:effectLst/>
                <a:latin typeface="Consolas" panose="020B0609020204030204" pitchFamily="49" charset="0"/>
              </a:rPr>
              <a:t> = </a:t>
            </a:r>
            <a:r>
              <a:rPr lang="en-US" b="0" dirty="0" err="1">
                <a:solidFill>
                  <a:srgbClr val="CE9178"/>
                </a:solidFill>
                <a:effectLst/>
                <a:latin typeface="Consolas" panose="020B0609020204030204" pitchFamily="49" charset="0"/>
              </a:rPr>
              <a:t>h.EmployeeID</a:t>
            </a:r>
            <a:r>
              <a:rPr lang="en-US" b="0" dirty="0">
                <a:solidFill>
                  <a:srgbClr val="CE9178"/>
                </a:solidFill>
                <a:effectLst/>
                <a:latin typeface="Consolas" panose="020B0609020204030204" pitchFamily="49" charset="0"/>
              </a:rPr>
              <a:t> AND </a:t>
            </a:r>
            <a:r>
              <a:rPr lang="en-US" b="0" dirty="0" err="1">
                <a:solidFill>
                  <a:srgbClr val="CE9178"/>
                </a:solidFill>
                <a:effectLst/>
                <a:latin typeface="Consolas" panose="020B0609020204030204" pitchFamily="49" charset="0"/>
              </a:rPr>
              <a:t>h.IsCurrent</a:t>
            </a:r>
            <a:r>
              <a:rPr lang="en-US" b="0" dirty="0">
                <a:solidFill>
                  <a:srgbClr val="CE9178"/>
                </a:solidFill>
                <a:effectLst/>
                <a:latin typeface="Consolas" panose="020B0609020204030204" pitchFamily="49" charset="0"/>
              </a:rPr>
              <a:t> = 1</a:t>
            </a:r>
            <a:endParaRPr lang="en-US" b="0" dirty="0">
              <a:solidFill>
                <a:srgbClr val="CCCCCC"/>
              </a:solidFill>
              <a:effectLst/>
              <a:latin typeface="Consolas" panose="020B0609020204030204" pitchFamily="49" charset="0"/>
            </a:endParaRPr>
          </a:p>
          <a:p>
            <a:r>
              <a:rPr lang="en-US" b="0" dirty="0">
                <a:solidFill>
                  <a:srgbClr val="CE9178"/>
                </a:solidFill>
                <a:effectLst/>
                <a:latin typeface="Consolas" panose="020B0609020204030204" pitchFamily="49" charset="0"/>
              </a:rPr>
              <a:t>                WHERE </a:t>
            </a:r>
            <a:r>
              <a:rPr lang="en-US" b="0" dirty="0" err="1">
                <a:solidFill>
                  <a:srgbClr val="CE9178"/>
                </a:solidFill>
                <a:effectLst/>
                <a:latin typeface="Consolas" panose="020B0609020204030204" pitchFamily="49" charset="0"/>
              </a:rPr>
              <a:t>h.Title</a:t>
            </a:r>
            <a:r>
              <a:rPr lang="en-US" b="0" dirty="0">
                <a:solidFill>
                  <a:srgbClr val="CE9178"/>
                </a:solidFill>
                <a:effectLst/>
                <a:latin typeface="Consolas" panose="020B0609020204030204" pitchFamily="49" charset="0"/>
              </a:rPr>
              <a:t> IS NULL OR </a:t>
            </a:r>
            <a:r>
              <a:rPr lang="en-US" b="0" dirty="0" err="1">
                <a:solidFill>
                  <a:srgbClr val="CE9178"/>
                </a:solidFill>
                <a:effectLst/>
                <a:latin typeface="Consolas" panose="020B0609020204030204" pitchFamily="49" charset="0"/>
              </a:rPr>
              <a:t>h.Title</a:t>
            </a:r>
            <a:r>
              <a:rPr lang="en-US" b="0" dirty="0">
                <a:solidFill>
                  <a:srgbClr val="CE9178"/>
                </a:solidFill>
                <a:effectLst/>
                <a:latin typeface="Consolas" panose="020B0609020204030204" pitchFamily="49" charset="0"/>
              </a:rPr>
              <a:t> &lt;&gt; </a:t>
            </a:r>
            <a:r>
              <a:rPr lang="en-US" b="0" dirty="0" err="1">
                <a:solidFill>
                  <a:srgbClr val="CE9178"/>
                </a:solidFill>
                <a:effectLst/>
                <a:latin typeface="Consolas" panose="020B0609020204030204" pitchFamily="49" charset="0"/>
              </a:rPr>
              <a:t>e.Title</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                UPDATE </a:t>
            </a:r>
            <a:r>
              <a:rPr lang="en-US" b="0" dirty="0" err="1">
                <a:solidFill>
                  <a:srgbClr val="CE9178"/>
                </a:solidFill>
                <a:effectLst/>
                <a:latin typeface="Consolas" panose="020B0609020204030204" pitchFamily="49" charset="0"/>
              </a:rPr>
              <a:t>EmployeeDIM</a:t>
            </a:r>
            <a:endParaRPr lang="en-US" b="0" dirty="0">
              <a:solidFill>
                <a:srgbClr val="CCCCCC"/>
              </a:solidFill>
              <a:effectLst/>
              <a:latin typeface="Consolas" panose="020B0609020204030204" pitchFamily="49" charset="0"/>
            </a:endParaRPr>
          </a:p>
          <a:p>
            <a:r>
              <a:rPr lang="en-US" b="0" dirty="0">
                <a:solidFill>
                  <a:srgbClr val="CE9178"/>
                </a:solidFill>
                <a:effectLst/>
                <a:latin typeface="Consolas" panose="020B0609020204030204" pitchFamily="49" charset="0"/>
              </a:rPr>
              <a:t>                SET </a:t>
            </a:r>
            <a:r>
              <a:rPr lang="en-US" b="0" dirty="0" err="1">
                <a:solidFill>
                  <a:srgbClr val="CE9178"/>
                </a:solidFill>
                <a:effectLst/>
                <a:latin typeface="Consolas" panose="020B0609020204030204" pitchFamily="49" charset="0"/>
              </a:rPr>
              <a:t>EndDate</a:t>
            </a:r>
            <a:r>
              <a:rPr lang="en-US" b="0" dirty="0">
                <a:solidFill>
                  <a:srgbClr val="CE9178"/>
                </a:solidFill>
                <a:effectLst/>
                <a:latin typeface="Consolas" panose="020B0609020204030204" pitchFamily="49" charset="0"/>
              </a:rPr>
              <a:t> = DATEADD(day, -1, '''</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CAST</a:t>
            </a:r>
            <a:r>
              <a:rPr lang="en-US" b="0" dirty="0">
                <a:solidFill>
                  <a:srgbClr val="CCCCCC"/>
                </a:solidFill>
                <a:effectLst/>
                <a:latin typeface="Consolas" panose="020B0609020204030204" pitchFamily="49" charset="0"/>
              </a:rPr>
              <a:t>(@CurrentYear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VARCHAR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'-01-01''), </a:t>
            </a:r>
            <a:r>
              <a:rPr lang="en-US" b="0" dirty="0" err="1">
                <a:solidFill>
                  <a:srgbClr val="CE9178"/>
                </a:solidFill>
                <a:effectLst/>
                <a:latin typeface="Consolas" panose="020B0609020204030204" pitchFamily="49" charset="0"/>
              </a:rPr>
              <a:t>IsCurrent</a:t>
            </a:r>
            <a:r>
              <a:rPr lang="en-US" b="0" dirty="0">
                <a:solidFill>
                  <a:srgbClr val="CE9178"/>
                </a:solidFill>
                <a:effectLst/>
                <a:latin typeface="Consolas" panose="020B0609020204030204" pitchFamily="49" charset="0"/>
              </a:rPr>
              <a:t> = 0</a:t>
            </a:r>
            <a:endParaRPr lang="en-US" b="0" dirty="0">
              <a:solidFill>
                <a:srgbClr val="CCCCCC"/>
              </a:solidFill>
              <a:effectLst/>
              <a:latin typeface="Consolas" panose="020B0609020204030204" pitchFamily="49" charset="0"/>
            </a:endParaRPr>
          </a:p>
          <a:p>
            <a:r>
              <a:rPr lang="en-US" b="0" dirty="0">
                <a:solidFill>
                  <a:srgbClr val="CE9178"/>
                </a:solidFill>
                <a:effectLst/>
                <a:latin typeface="Consolas" panose="020B0609020204030204" pitchFamily="49" charset="0"/>
              </a:rPr>
              <a:t>                WHERE </a:t>
            </a:r>
            <a:r>
              <a:rPr lang="en-US" b="0" dirty="0" err="1">
                <a:solidFill>
                  <a:srgbClr val="CE9178"/>
                </a:solidFill>
                <a:effectLst/>
                <a:latin typeface="Consolas" panose="020B0609020204030204" pitchFamily="49" charset="0"/>
              </a:rPr>
              <a:t>EmployeeID</a:t>
            </a:r>
            <a:r>
              <a:rPr lang="en-US" b="0" dirty="0">
                <a:solidFill>
                  <a:srgbClr val="CE9178"/>
                </a:solidFill>
                <a:effectLst/>
                <a:latin typeface="Consolas" panose="020B0609020204030204" pitchFamily="49" charset="0"/>
              </a:rPr>
              <a:t> IN (SELECT </a:t>
            </a:r>
            <a:r>
              <a:rPr lang="en-US" b="0" dirty="0" err="1">
                <a:solidFill>
                  <a:srgbClr val="CE9178"/>
                </a:solidFill>
                <a:effectLst/>
                <a:latin typeface="Consolas" panose="020B0609020204030204" pitchFamily="49" charset="0"/>
              </a:rPr>
              <a:t>EmployeeID</a:t>
            </a:r>
            <a:r>
              <a:rPr lang="en-US" b="0" dirty="0">
                <a:solidFill>
                  <a:srgbClr val="CE9178"/>
                </a:solidFill>
                <a:effectLst/>
                <a:latin typeface="Consolas" panose="020B0609020204030204" pitchFamily="49" charset="0"/>
              </a:rPr>
              <a:t> FROM '</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@TableName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 AND </a:t>
            </a:r>
            <a:r>
              <a:rPr lang="en-US" b="0" dirty="0" err="1">
                <a:solidFill>
                  <a:srgbClr val="CE9178"/>
                </a:solidFill>
                <a:effectLst/>
                <a:latin typeface="Consolas" panose="020B0609020204030204" pitchFamily="49" charset="0"/>
              </a:rPr>
              <a:t>IsCurrent</a:t>
            </a:r>
            <a:r>
              <a:rPr lang="en-US" b="0" dirty="0">
                <a:solidFill>
                  <a:srgbClr val="CE9178"/>
                </a:solidFill>
                <a:effectLst/>
                <a:latin typeface="Consolas" panose="020B0609020204030204" pitchFamily="49" charset="0"/>
              </a:rPr>
              <a:t> = 1 AND Title &lt;&gt; (SELECT TOP 1 Title FROM '</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@TableName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 </a:t>
            </a:r>
          </a:p>
          <a:p>
            <a:r>
              <a:rPr lang="en-US" b="0" dirty="0">
                <a:solidFill>
                  <a:srgbClr val="CE9178"/>
                </a:solidFill>
                <a:effectLst/>
                <a:latin typeface="Consolas" panose="020B0609020204030204" pitchFamily="49" charset="0"/>
              </a:rPr>
              <a:t>WHERE </a:t>
            </a:r>
            <a:r>
              <a:rPr lang="en-US" b="0" dirty="0" err="1">
                <a:solidFill>
                  <a:srgbClr val="CE9178"/>
                </a:solidFill>
                <a:effectLst/>
                <a:latin typeface="Consolas" panose="020B0609020204030204" pitchFamily="49" charset="0"/>
              </a:rPr>
              <a:t>EmployeeID</a:t>
            </a:r>
            <a:r>
              <a:rPr lang="en-US" b="0" dirty="0">
                <a:solidFill>
                  <a:srgbClr val="CE9178"/>
                </a:solidFill>
                <a:effectLst/>
                <a:latin typeface="Consolas" panose="020B0609020204030204" pitchFamily="49" charset="0"/>
              </a:rPr>
              <a:t> = </a:t>
            </a:r>
            <a:r>
              <a:rPr lang="en-US" b="0" dirty="0" err="1">
                <a:solidFill>
                  <a:srgbClr val="CE9178"/>
                </a:solidFill>
                <a:effectLst/>
                <a:latin typeface="Consolas" panose="020B0609020204030204" pitchFamily="49" charset="0"/>
              </a:rPr>
              <a:t>EmployeeDIM.EmployeeID</a:t>
            </a:r>
            <a:r>
              <a:rPr lang="en-US" b="0" dirty="0">
                <a:solidFill>
                  <a:srgbClr val="CE9178"/>
                </a:solidFill>
                <a:effectLst/>
                <a:latin typeface="Consolas" panose="020B0609020204030204" pitchFamily="49" charset="0"/>
              </a:rPr>
              <a:t> ORDER BY </a:t>
            </a:r>
            <a:r>
              <a:rPr lang="en-US" b="0" dirty="0" err="1">
                <a:solidFill>
                  <a:srgbClr val="CE9178"/>
                </a:solidFill>
                <a:effectLst/>
                <a:latin typeface="Consolas" panose="020B0609020204030204" pitchFamily="49" charset="0"/>
              </a:rPr>
              <a:t>EmployeeName</a:t>
            </a:r>
            <a:r>
              <a:rPr lang="en-US" b="0" dirty="0">
                <a:solidFill>
                  <a:srgbClr val="CE9178"/>
                </a:solidFill>
                <a:effectLst/>
                <a:latin typeface="Consolas" panose="020B0609020204030204" pitchFamily="49" charset="0"/>
              </a:rPr>
              <a:t> DESC);'</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 Execute the dynamic SQL</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EXEC</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sp_executesql</a:t>
            </a:r>
            <a:r>
              <a:rPr lang="en-US" b="0" dirty="0">
                <a:solidFill>
                  <a:srgbClr val="CCCCCC"/>
                </a:solidFill>
                <a:effectLst/>
                <a:latin typeface="Consolas" panose="020B0609020204030204" pitchFamily="49" charset="0"/>
              </a:rPr>
              <a:t> @SQL;</a:t>
            </a:r>
          </a:p>
          <a:p>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 Move to the next year</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SET</a:t>
            </a:r>
            <a:r>
              <a:rPr lang="en-US" b="0" dirty="0">
                <a:solidFill>
                  <a:srgbClr val="CCCCCC"/>
                </a:solidFill>
                <a:effectLst/>
                <a:latin typeface="Consolas" panose="020B0609020204030204" pitchFamily="49" charset="0"/>
              </a:rPr>
              <a:t> @CurrentYear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@CurrentYear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569CD6"/>
                </a:solidFill>
                <a:effectLst/>
                <a:latin typeface="Consolas" panose="020B0609020204030204" pitchFamily="49" charset="0"/>
              </a:rPr>
              <a:t>END</a:t>
            </a:r>
            <a:endParaRPr lang="en-US" b="0" dirty="0">
              <a:solidFill>
                <a:srgbClr val="CCCCCC"/>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1913292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1" name="Straight Connector 1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7764B41F-F3F8-1A32-6082-E775EAA2C4F1}"/>
              </a:ext>
            </a:extLst>
          </p:cNvPr>
          <p:cNvGraphicFramePr>
            <a:graphicFrameLocks noGrp="1"/>
          </p:cNvGraphicFramePr>
          <p:nvPr>
            <p:ph idx="1"/>
            <p:extLst>
              <p:ext uri="{D42A27DB-BD31-4B8C-83A1-F6EECF244321}">
                <p14:modId xmlns:p14="http://schemas.microsoft.com/office/powerpoint/2010/main" val="19907374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9967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FF97-1333-6FDA-033A-902416BC8E6C}"/>
              </a:ext>
            </a:extLst>
          </p:cNvPr>
          <p:cNvSpPr>
            <a:spLocks noGrp="1"/>
          </p:cNvSpPr>
          <p:nvPr>
            <p:ph type="title"/>
          </p:nvPr>
        </p:nvSpPr>
        <p:spPr/>
        <p:txBody>
          <a:bodyPr/>
          <a:lstStyle/>
          <a:p>
            <a:r>
              <a:rPr lang="en-US" dirty="0" err="1"/>
              <a:t>EmployeeDIM</a:t>
            </a:r>
            <a:r>
              <a:rPr lang="en-US" dirty="0"/>
              <a:t>:</a:t>
            </a:r>
            <a:endParaRPr lang="en-IN" dirty="0"/>
          </a:p>
        </p:txBody>
      </p:sp>
      <p:pic>
        <p:nvPicPr>
          <p:cNvPr id="5" name="Content Placeholder 4">
            <a:extLst>
              <a:ext uri="{FF2B5EF4-FFF2-40B4-BE49-F238E27FC236}">
                <a16:creationId xmlns:a16="http://schemas.microsoft.com/office/drawing/2014/main" id="{53E72ABB-1C72-1625-3195-192B993ABDE4}"/>
              </a:ext>
            </a:extLst>
          </p:cNvPr>
          <p:cNvPicPr>
            <a:picLocks noGrp="1" noChangeAspect="1"/>
          </p:cNvPicPr>
          <p:nvPr>
            <p:ph idx="1"/>
          </p:nvPr>
        </p:nvPicPr>
        <p:blipFill>
          <a:blip r:embed="rId2"/>
          <a:stretch>
            <a:fillRect/>
          </a:stretch>
        </p:blipFill>
        <p:spPr>
          <a:xfrm>
            <a:off x="1602658" y="1825624"/>
            <a:ext cx="8937523" cy="4585007"/>
          </a:xfrm>
        </p:spPr>
      </p:pic>
    </p:spTree>
    <p:extLst>
      <p:ext uri="{BB962C8B-B14F-4D97-AF65-F5344CB8AC3E}">
        <p14:creationId xmlns:p14="http://schemas.microsoft.com/office/powerpoint/2010/main" val="3867185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D0E92-9853-CB49-4C24-CED1C0BB0338}"/>
              </a:ext>
            </a:extLst>
          </p:cNvPr>
          <p:cNvSpPr>
            <a:spLocks noGrp="1"/>
          </p:cNvSpPr>
          <p:nvPr>
            <p:ph type="title"/>
          </p:nvPr>
        </p:nvSpPr>
        <p:spPr>
          <a:xfrm>
            <a:off x="6412091" y="501651"/>
            <a:ext cx="4395340" cy="1716255"/>
          </a:xfrm>
        </p:spPr>
        <p:txBody>
          <a:bodyPr anchor="b">
            <a:normAutofit/>
          </a:bodyPr>
          <a:lstStyle/>
          <a:p>
            <a:r>
              <a:rPr lang="en-US" sz="5400" dirty="0" err="1"/>
              <a:t>DataSets</a:t>
            </a:r>
            <a:r>
              <a:rPr lang="en-US" sz="5400" dirty="0"/>
              <a:t> Used</a:t>
            </a:r>
            <a:endParaRPr lang="en-IN" sz="5400"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ug under Magnifying Glass">
            <a:extLst>
              <a:ext uri="{FF2B5EF4-FFF2-40B4-BE49-F238E27FC236}">
                <a16:creationId xmlns:a16="http://schemas.microsoft.com/office/drawing/2014/main" id="{0ACD4331-852B-C7BA-A64F-779B2DA069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EE20BB9B-FC7F-2AAD-4112-80C6E1E5CFBA}"/>
              </a:ext>
            </a:extLst>
          </p:cNvPr>
          <p:cNvSpPr>
            <a:spLocks noGrp="1"/>
          </p:cNvSpPr>
          <p:nvPr>
            <p:ph idx="1"/>
          </p:nvPr>
        </p:nvSpPr>
        <p:spPr>
          <a:xfrm>
            <a:off x="6392583" y="2645922"/>
            <a:ext cx="4434721" cy="3710427"/>
          </a:xfrm>
        </p:spPr>
        <p:txBody>
          <a:bodyPr anchor="t">
            <a:normAutofit/>
          </a:bodyPr>
          <a:lstStyle/>
          <a:p>
            <a:r>
              <a:rPr lang="en-IN" sz="1800" dirty="0" err="1">
                <a:hlinkClick r:id="rId4"/>
              </a:rPr>
              <a:t>Checkbook</a:t>
            </a:r>
            <a:r>
              <a:rPr lang="en-IN" sz="1800" dirty="0">
                <a:hlinkClick r:id="rId4"/>
              </a:rPr>
              <a:t> Explorer - Dataset - </a:t>
            </a:r>
            <a:r>
              <a:rPr lang="en-IN" sz="1800" dirty="0" err="1">
                <a:hlinkClick r:id="rId4"/>
              </a:rPr>
              <a:t>Analyze</a:t>
            </a:r>
            <a:r>
              <a:rPr lang="en-IN" sz="1800" dirty="0">
                <a:hlinkClick r:id="rId4"/>
              </a:rPr>
              <a:t> Boston</a:t>
            </a:r>
            <a:r>
              <a:rPr lang="en-IN" sz="1800" dirty="0"/>
              <a:t> (2018-2023)</a:t>
            </a:r>
          </a:p>
          <a:p>
            <a:r>
              <a:rPr lang="en-US" sz="1800" dirty="0">
                <a:hlinkClick r:id="rId5"/>
              </a:rPr>
              <a:t>Employee Earnings Report - Dataset - Analyze Boston</a:t>
            </a:r>
            <a:r>
              <a:rPr lang="en-IN" sz="1800" dirty="0"/>
              <a:t> (2018-2023)</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05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846A30C0-3A24-5DA9-A416-5B667948ED4F}"/>
              </a:ext>
            </a:extLst>
          </p:cNvPr>
          <p:cNvGraphicFramePr>
            <a:graphicFrameLocks noGrp="1"/>
          </p:cNvGraphicFramePr>
          <p:nvPr>
            <p:ph idx="1"/>
          </p:nvPr>
        </p:nvGraphicFramePr>
        <p:xfrm>
          <a:off x="838200" y="678426"/>
          <a:ext cx="10515600" cy="5498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2328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a:extLst>
              <a:ext uri="{FF2B5EF4-FFF2-40B4-BE49-F238E27FC236}">
                <a16:creationId xmlns:a16="http://schemas.microsoft.com/office/drawing/2014/main" id="{A491E4BD-8F0E-9AB3-EB84-1E4B256A0A9D}"/>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AC1CB39-5B3E-0796-83CB-80E66D7856E5}"/>
              </a:ext>
            </a:extLst>
          </p:cNvPr>
          <p:cNvSpPr>
            <a:spLocks noGrp="1"/>
          </p:cNvSpPr>
          <p:nvPr>
            <p:ph type="title"/>
          </p:nvPr>
        </p:nvSpPr>
        <p:spPr>
          <a:xfrm>
            <a:off x="1188069" y="381935"/>
            <a:ext cx="5366040" cy="2344840"/>
          </a:xfrm>
        </p:spPr>
        <p:txBody>
          <a:bodyPr anchor="b">
            <a:normAutofit/>
          </a:bodyPr>
          <a:lstStyle/>
          <a:p>
            <a:r>
              <a:rPr lang="en-US" sz="7200">
                <a:solidFill>
                  <a:srgbClr val="FFFFFF"/>
                </a:solidFill>
              </a:rPr>
              <a:t>Conclusion</a:t>
            </a:r>
            <a:endParaRPr lang="en-IN" sz="7200">
              <a:solidFill>
                <a:srgbClr val="FFFFFF"/>
              </a:solidFill>
            </a:endParaRP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F91200-67C2-29DA-8B61-BB37C1B2D697}"/>
              </a:ext>
            </a:extLst>
          </p:cNvPr>
          <p:cNvSpPr>
            <a:spLocks noGrp="1"/>
          </p:cNvSpPr>
          <p:nvPr>
            <p:ph idx="1"/>
          </p:nvPr>
        </p:nvSpPr>
        <p:spPr>
          <a:xfrm>
            <a:off x="1188069" y="3175552"/>
            <a:ext cx="5366041" cy="2809114"/>
          </a:xfrm>
        </p:spPr>
        <p:txBody>
          <a:bodyPr anchor="t">
            <a:normAutofit/>
          </a:bodyPr>
          <a:lstStyle/>
          <a:p>
            <a:r>
              <a:rPr lang="en-US" sz="1800">
                <a:solidFill>
                  <a:srgbClr val="FFFFFF"/>
                </a:solidFill>
              </a:rPr>
              <a:t>In this Project we determined the fact tables and dimension tables to bring out insights from the two datasets.</a:t>
            </a:r>
          </a:p>
          <a:p>
            <a:r>
              <a:rPr lang="en-US" sz="1800">
                <a:solidFill>
                  <a:srgbClr val="FFFFFF"/>
                </a:solidFill>
              </a:rPr>
              <a:t>This project mainly focuses on ETL and the Visualization part of Data Engineering.</a:t>
            </a:r>
          </a:p>
          <a:p>
            <a:r>
              <a:rPr lang="en-IN" sz="1800">
                <a:solidFill>
                  <a:srgbClr val="FFFFFF"/>
                </a:solidFill>
              </a:rPr>
              <a:t>With different visualizations, this project has further scope to elevate the dashboard and make the end users more informed about the data.</a:t>
            </a:r>
          </a:p>
        </p:txBody>
      </p:sp>
    </p:spTree>
    <p:extLst>
      <p:ext uri="{BB962C8B-B14F-4D97-AF65-F5344CB8AC3E}">
        <p14:creationId xmlns:p14="http://schemas.microsoft.com/office/powerpoint/2010/main" val="2288355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Magnifying glass on clear background">
            <a:extLst>
              <a:ext uri="{FF2B5EF4-FFF2-40B4-BE49-F238E27FC236}">
                <a16:creationId xmlns:a16="http://schemas.microsoft.com/office/drawing/2014/main" id="{1CCD2282-A1B1-E3C9-BA57-A2B7F8717123}"/>
              </a:ext>
            </a:extLst>
          </p:cNvPr>
          <p:cNvPicPr>
            <a:picLocks noChangeAspect="1"/>
          </p:cNvPicPr>
          <p:nvPr/>
        </p:nvPicPr>
        <p:blipFill rotWithShape="1">
          <a:blip r:embed="rId2"/>
          <a:srcRect b="15730"/>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AD0F0-3BE7-AC14-153D-BD45BB1804D0}"/>
              </a:ext>
            </a:extLst>
          </p:cNvPr>
          <p:cNvSpPr>
            <a:spLocks noGrp="1"/>
          </p:cNvSpPr>
          <p:nvPr>
            <p:ph type="title"/>
          </p:nvPr>
        </p:nvSpPr>
        <p:spPr>
          <a:xfrm>
            <a:off x="6096006" y="643467"/>
            <a:ext cx="5452529" cy="3569242"/>
          </a:xfrm>
        </p:spPr>
        <p:txBody>
          <a:bodyPr vert="horz" lIns="91440" tIns="45720" rIns="91440" bIns="45720" rtlCol="0" anchor="t">
            <a:normAutofit/>
          </a:bodyPr>
          <a:lstStyle/>
          <a:p>
            <a:pPr algn="r"/>
            <a:r>
              <a:rPr lang="en-US" sz="6000" b="1" i="0" kern="1200" cap="all" baseline="0" dirty="0">
                <a:solidFill>
                  <a:schemeClr val="bg1"/>
                </a:solidFill>
                <a:latin typeface="+mj-lt"/>
                <a:ea typeface="+mj-ea"/>
                <a:cs typeface="+mj-cs"/>
              </a:rPr>
              <a:t>Thank You</a:t>
            </a:r>
          </a:p>
        </p:txBody>
      </p:sp>
    </p:spTree>
    <p:extLst>
      <p:ext uri="{BB962C8B-B14F-4D97-AF65-F5344CB8AC3E}">
        <p14:creationId xmlns:p14="http://schemas.microsoft.com/office/powerpoint/2010/main" val="2002259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BA85FFC-AD49-0402-7944-585E080B9BEE}"/>
              </a:ext>
            </a:extLst>
          </p:cNvPr>
          <p:cNvSpPr>
            <a:spLocks noGrp="1"/>
          </p:cNvSpPr>
          <p:nvPr>
            <p:ph type="title"/>
          </p:nvPr>
        </p:nvSpPr>
        <p:spPr>
          <a:xfrm>
            <a:off x="838200" y="365125"/>
            <a:ext cx="9804918" cy="1325563"/>
          </a:xfrm>
        </p:spPr>
        <p:txBody>
          <a:bodyPr>
            <a:normAutofit/>
          </a:bodyPr>
          <a:lstStyle/>
          <a:p>
            <a:r>
              <a:rPr lang="en-US">
                <a:solidFill>
                  <a:schemeClr val="bg1"/>
                </a:solidFill>
              </a:rPr>
              <a:t>Business Questions</a:t>
            </a:r>
            <a:endParaRPr lang="en-IN">
              <a:solidFill>
                <a:schemeClr val="bg1"/>
              </a:solidFill>
            </a:endParaRPr>
          </a:p>
        </p:txBody>
      </p:sp>
      <p:cxnSp>
        <p:nvCxnSpPr>
          <p:cNvPr id="19" name="Straight Connector 18">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0"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2"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6" name="Content Placeholder 2">
            <a:extLst>
              <a:ext uri="{FF2B5EF4-FFF2-40B4-BE49-F238E27FC236}">
                <a16:creationId xmlns:a16="http://schemas.microsoft.com/office/drawing/2014/main" id="{706924A0-89A5-FA7D-D149-BA0FB199FB02}"/>
              </a:ext>
            </a:extLst>
          </p:cNvPr>
          <p:cNvGraphicFramePr>
            <a:graphicFrameLocks noGrp="1"/>
          </p:cNvGraphicFramePr>
          <p:nvPr>
            <p:ph idx="1"/>
            <p:extLst>
              <p:ext uri="{D42A27DB-BD31-4B8C-83A1-F6EECF244321}">
                <p14:modId xmlns:p14="http://schemas.microsoft.com/office/powerpoint/2010/main" val="26904977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6287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182B-2E8C-219B-E617-19F752FA2B51}"/>
              </a:ext>
            </a:extLst>
          </p:cNvPr>
          <p:cNvSpPr>
            <a:spLocks noGrp="1"/>
          </p:cNvSpPr>
          <p:nvPr>
            <p:ph type="title"/>
          </p:nvPr>
        </p:nvSpPr>
        <p:spPr/>
        <p:txBody>
          <a:bodyPr/>
          <a:lstStyle/>
          <a:p>
            <a:r>
              <a:rPr lang="en-US" dirty="0"/>
              <a:t>SCHEMA DIAGRAM</a:t>
            </a:r>
            <a:endParaRPr lang="en-IN" dirty="0"/>
          </a:p>
        </p:txBody>
      </p:sp>
      <p:pic>
        <p:nvPicPr>
          <p:cNvPr id="5" name="Content Placeholder 4" descr="A computer screen shot of a computer&#10;&#10;Description automatically generated">
            <a:extLst>
              <a:ext uri="{FF2B5EF4-FFF2-40B4-BE49-F238E27FC236}">
                <a16:creationId xmlns:a16="http://schemas.microsoft.com/office/drawing/2014/main" id="{CF491415-35E0-50FB-F128-A1674CD382AF}"/>
              </a:ext>
            </a:extLst>
          </p:cNvPr>
          <p:cNvPicPr>
            <a:picLocks noGrp="1" noChangeAspect="1"/>
          </p:cNvPicPr>
          <p:nvPr>
            <p:ph idx="1"/>
          </p:nvPr>
        </p:nvPicPr>
        <p:blipFill>
          <a:blip r:embed="rId2"/>
          <a:stretch>
            <a:fillRect/>
          </a:stretch>
        </p:blipFill>
        <p:spPr>
          <a:xfrm>
            <a:off x="1671484" y="1825625"/>
            <a:ext cx="9301315" cy="4351338"/>
          </a:xfrm>
        </p:spPr>
      </p:pic>
      <p:pic>
        <p:nvPicPr>
          <p:cNvPr id="4" name="Picture 3" descr="A screenshot of a computer&#10;&#10;Description automatically generated">
            <a:extLst>
              <a:ext uri="{FF2B5EF4-FFF2-40B4-BE49-F238E27FC236}">
                <a16:creationId xmlns:a16="http://schemas.microsoft.com/office/drawing/2014/main" id="{A971BC4D-00E0-FC37-725D-1592068B4031}"/>
              </a:ext>
            </a:extLst>
          </p:cNvPr>
          <p:cNvPicPr>
            <a:picLocks noChangeAspect="1"/>
          </p:cNvPicPr>
          <p:nvPr/>
        </p:nvPicPr>
        <p:blipFill>
          <a:blip r:embed="rId3"/>
          <a:stretch>
            <a:fillRect/>
          </a:stretch>
        </p:blipFill>
        <p:spPr>
          <a:xfrm>
            <a:off x="1239794" y="1376516"/>
            <a:ext cx="9712411" cy="5481484"/>
          </a:xfrm>
          <a:prstGeom prst="rect">
            <a:avLst/>
          </a:prstGeom>
        </p:spPr>
      </p:pic>
    </p:spTree>
    <p:extLst>
      <p:ext uri="{BB962C8B-B14F-4D97-AF65-F5344CB8AC3E}">
        <p14:creationId xmlns:p14="http://schemas.microsoft.com/office/powerpoint/2010/main" val="1531927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AB0626-A2E0-DC00-C589-3EA68156E164}"/>
              </a:ext>
            </a:extLst>
          </p:cNvPr>
          <p:cNvSpPr>
            <a:spLocks noGrp="1"/>
          </p:cNvSpPr>
          <p:nvPr>
            <p:ph type="title"/>
          </p:nvPr>
        </p:nvSpPr>
        <p:spPr>
          <a:xfrm>
            <a:off x="6657715" y="467271"/>
            <a:ext cx="4195674" cy="2052522"/>
          </a:xfrm>
        </p:spPr>
        <p:txBody>
          <a:bodyPr anchor="b">
            <a:normAutofit/>
          </a:bodyPr>
          <a:lstStyle/>
          <a:p>
            <a:r>
              <a:rPr lang="en-US"/>
              <a:t>Employees per Department</a:t>
            </a:r>
            <a:endParaRPr lang="en-IN"/>
          </a:p>
        </p:txBody>
      </p:sp>
      <p:sp>
        <p:nvSpPr>
          <p:cNvPr id="112" name="Oval 11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B3274EA4-B8C4-CDF9-1C33-E284A11BF0EF}"/>
              </a:ext>
            </a:extLst>
          </p:cNvPr>
          <p:cNvPicPr>
            <a:picLocks noChangeAspect="1"/>
          </p:cNvPicPr>
          <p:nvPr/>
        </p:nvPicPr>
        <p:blipFill rotWithShape="1">
          <a:blip r:embed="rId2"/>
          <a:srcRect l="12568" r="3682" b="1"/>
          <a:stretch/>
        </p:blipFill>
        <p:spPr>
          <a:xfrm>
            <a:off x="212375"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14"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1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58" name="Content Placeholder 8">
            <a:extLst>
              <a:ext uri="{FF2B5EF4-FFF2-40B4-BE49-F238E27FC236}">
                <a16:creationId xmlns:a16="http://schemas.microsoft.com/office/drawing/2014/main" id="{90DF50CC-ABCD-E47B-84F4-C03B4A65609A}"/>
              </a:ext>
            </a:extLst>
          </p:cNvPr>
          <p:cNvSpPr>
            <a:spLocks noGrp="1"/>
          </p:cNvSpPr>
          <p:nvPr>
            <p:ph idx="1"/>
          </p:nvPr>
        </p:nvSpPr>
        <p:spPr>
          <a:xfrm>
            <a:off x="6657715" y="2990818"/>
            <a:ext cx="4195673" cy="2913872"/>
          </a:xfrm>
        </p:spPr>
        <p:txBody>
          <a:bodyPr anchor="t">
            <a:normAutofit/>
          </a:bodyPr>
          <a:lstStyle/>
          <a:p>
            <a:r>
              <a:rPr lang="en-US" sz="1800" dirty="0"/>
              <a:t> Boston Police Department has the highest number of employees.</a:t>
            </a:r>
          </a:p>
          <a:p>
            <a:r>
              <a:rPr lang="en-US" sz="1800" dirty="0"/>
              <a:t>The manpower in the police department states the security efficiency.</a:t>
            </a:r>
          </a:p>
        </p:txBody>
      </p:sp>
      <p:sp>
        <p:nvSpPr>
          <p:cNvPr id="11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2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10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35852-B93D-0C48-76B3-5CEB88A535E4}"/>
              </a:ext>
            </a:extLst>
          </p:cNvPr>
          <p:cNvSpPr>
            <a:spLocks noGrp="1"/>
          </p:cNvSpPr>
          <p:nvPr>
            <p:ph type="title"/>
          </p:nvPr>
        </p:nvSpPr>
        <p:spPr/>
        <p:txBody>
          <a:bodyPr/>
          <a:lstStyle/>
          <a:p>
            <a:r>
              <a:rPr lang="en-US" dirty="0"/>
              <a:t>Top Earners by Department</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955C553D-6DA6-9F16-CE72-27D84346D988}"/>
              </a:ext>
            </a:extLst>
          </p:cNvPr>
          <p:cNvPicPr>
            <a:picLocks noGrp="1" noChangeAspect="1"/>
          </p:cNvPicPr>
          <p:nvPr>
            <p:ph idx="1"/>
          </p:nvPr>
        </p:nvPicPr>
        <p:blipFill>
          <a:blip r:embed="rId2"/>
          <a:stretch>
            <a:fillRect/>
          </a:stretch>
        </p:blipFill>
        <p:spPr>
          <a:xfrm>
            <a:off x="1002890" y="2050405"/>
            <a:ext cx="10515600" cy="4442470"/>
          </a:xfrm>
        </p:spPr>
      </p:pic>
    </p:spTree>
    <p:extLst>
      <p:ext uri="{BB962C8B-B14F-4D97-AF65-F5344CB8AC3E}">
        <p14:creationId xmlns:p14="http://schemas.microsoft.com/office/powerpoint/2010/main" val="188986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Boxes and roller conveyor">
            <a:extLst>
              <a:ext uri="{FF2B5EF4-FFF2-40B4-BE49-F238E27FC236}">
                <a16:creationId xmlns:a16="http://schemas.microsoft.com/office/drawing/2014/main" id="{FDBFE76D-B406-B095-3EC0-0BFAFBFD643A}"/>
              </a:ext>
            </a:extLst>
          </p:cNvPr>
          <p:cNvPicPr>
            <a:picLocks noChangeAspect="1"/>
          </p:cNvPicPr>
          <p:nvPr/>
        </p:nvPicPr>
        <p:blipFill rotWithShape="1">
          <a:blip r:embed="rId2">
            <a:duotone>
              <a:schemeClr val="accent1">
                <a:shade val="45000"/>
                <a:satMod val="135000"/>
              </a:schemeClr>
              <a:prstClr val="white"/>
            </a:duotone>
            <a:alphaModFix amt="35000"/>
          </a:blip>
          <a:srcRect t="5285" b="19715"/>
          <a:stretch/>
        </p:blipFill>
        <p:spPr>
          <a:xfrm>
            <a:off x="20" y="-8877"/>
            <a:ext cx="12191980" cy="6858000"/>
          </a:xfrm>
          <a:prstGeom prst="rect">
            <a:avLst/>
          </a:prstGeom>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ACD0A9-F9FC-82A4-F6AE-6591D6CEBA33}"/>
              </a:ext>
            </a:extLst>
          </p:cNvPr>
          <p:cNvSpPr>
            <a:spLocks noGrp="1"/>
          </p:cNvSpPr>
          <p:nvPr>
            <p:ph idx="1"/>
          </p:nvPr>
        </p:nvSpPr>
        <p:spPr>
          <a:xfrm>
            <a:off x="1188069" y="3175552"/>
            <a:ext cx="5366041" cy="2809114"/>
          </a:xfrm>
        </p:spPr>
        <p:txBody>
          <a:bodyPr anchor="t">
            <a:normAutofit/>
          </a:bodyPr>
          <a:lstStyle/>
          <a:p>
            <a:r>
              <a:rPr lang="en-US" sz="1800">
                <a:solidFill>
                  <a:srgbClr val="FFFFFF"/>
                </a:solidFill>
              </a:rPr>
              <a:t>The Transportation is the highest income generated Department overall. </a:t>
            </a:r>
          </a:p>
          <a:p>
            <a:r>
              <a:rPr lang="en-US" sz="1800">
                <a:solidFill>
                  <a:srgbClr val="FFFFFF"/>
                </a:solidFill>
              </a:rPr>
              <a:t>It is followed by Procurement.</a:t>
            </a:r>
            <a:endParaRPr lang="en-IN" sz="1800">
              <a:solidFill>
                <a:srgbClr val="FFFFFF"/>
              </a:solidFill>
            </a:endParaRPr>
          </a:p>
        </p:txBody>
      </p:sp>
    </p:spTree>
    <p:extLst>
      <p:ext uri="{BB962C8B-B14F-4D97-AF65-F5344CB8AC3E}">
        <p14:creationId xmlns:p14="http://schemas.microsoft.com/office/powerpoint/2010/main" val="4024107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556AA1-6780-C18A-4FFE-1B706277B2DF}"/>
              </a:ext>
            </a:extLst>
          </p:cNvPr>
          <p:cNvSpPr>
            <a:spLocks noGrp="1"/>
          </p:cNvSpPr>
          <p:nvPr>
            <p:ph type="title"/>
          </p:nvPr>
        </p:nvSpPr>
        <p:spPr>
          <a:xfrm>
            <a:off x="6412091" y="501652"/>
            <a:ext cx="4395340" cy="1445136"/>
          </a:xfrm>
        </p:spPr>
        <p:txBody>
          <a:bodyPr anchor="b">
            <a:normAutofit fontScale="90000"/>
          </a:bodyPr>
          <a:lstStyle/>
          <a:p>
            <a:r>
              <a:rPr lang="en-US" sz="5400" dirty="0"/>
              <a:t>Yearly Expenses</a:t>
            </a:r>
            <a:endParaRPr lang="en-IN" sz="5400" dirty="0"/>
          </a:p>
        </p:txBody>
      </p:sp>
      <p:sp>
        <p:nvSpPr>
          <p:cNvPr id="27" name="Rectangle 2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n a computer screen&#10;&#10;Description automatically generated">
            <a:extLst>
              <a:ext uri="{FF2B5EF4-FFF2-40B4-BE49-F238E27FC236}">
                <a16:creationId xmlns:a16="http://schemas.microsoft.com/office/drawing/2014/main" id="{0E0C85F8-872D-7F5A-0534-6D1773F4EB1E}"/>
              </a:ext>
            </a:extLst>
          </p:cNvPr>
          <p:cNvPicPr>
            <a:picLocks noChangeAspect="1"/>
          </p:cNvPicPr>
          <p:nvPr/>
        </p:nvPicPr>
        <p:blipFill>
          <a:blip r:embed="rId2"/>
          <a:stretch>
            <a:fillRect/>
          </a:stretch>
        </p:blipFill>
        <p:spPr>
          <a:xfrm>
            <a:off x="1" y="983226"/>
            <a:ext cx="5779910" cy="4562168"/>
          </a:xfrm>
          <a:prstGeom prst="rect">
            <a:avLst/>
          </a:prstGeom>
        </p:spPr>
      </p:pic>
      <p:sp>
        <p:nvSpPr>
          <p:cNvPr id="22" name="Content Placeholder 21">
            <a:extLst>
              <a:ext uri="{FF2B5EF4-FFF2-40B4-BE49-F238E27FC236}">
                <a16:creationId xmlns:a16="http://schemas.microsoft.com/office/drawing/2014/main" id="{639C14CD-DA5C-B8BC-3E56-69B5C1109570}"/>
              </a:ext>
            </a:extLst>
          </p:cNvPr>
          <p:cNvSpPr>
            <a:spLocks noGrp="1"/>
          </p:cNvSpPr>
          <p:nvPr>
            <p:ph idx="1"/>
          </p:nvPr>
        </p:nvSpPr>
        <p:spPr>
          <a:xfrm>
            <a:off x="6392583" y="2645922"/>
            <a:ext cx="4434721" cy="3710427"/>
          </a:xfrm>
        </p:spPr>
        <p:txBody>
          <a:bodyPr anchor="t">
            <a:normAutofit/>
          </a:bodyPr>
          <a:lstStyle/>
          <a:p>
            <a:r>
              <a:rPr lang="en-US" sz="1800" dirty="0"/>
              <a:t>From the Year 2020, there was a significant rise in expenses during the COVID-19 era.</a:t>
            </a:r>
          </a:p>
          <a:p>
            <a:r>
              <a:rPr lang="en-US" sz="1800" dirty="0"/>
              <a:t>It gradually peaked in 2022 after which it had a significant downfall till the Fiscal Year 2024.</a:t>
            </a:r>
          </a:p>
        </p:txBody>
      </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26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CE0A-AB93-D137-A604-214339D29E4F}"/>
              </a:ext>
            </a:extLst>
          </p:cNvPr>
          <p:cNvSpPr>
            <a:spLocks noGrp="1"/>
          </p:cNvSpPr>
          <p:nvPr>
            <p:ph type="title"/>
          </p:nvPr>
        </p:nvSpPr>
        <p:spPr/>
        <p:txBody>
          <a:bodyPr/>
          <a:lstStyle/>
          <a:p>
            <a:r>
              <a:rPr lang="en-US" dirty="0"/>
              <a:t>Expenses by Department (2018-2023)</a:t>
            </a:r>
            <a:endParaRPr lang="en-IN" dirty="0"/>
          </a:p>
        </p:txBody>
      </p:sp>
      <p:pic>
        <p:nvPicPr>
          <p:cNvPr id="5" name="Content Placeholder 4">
            <a:extLst>
              <a:ext uri="{FF2B5EF4-FFF2-40B4-BE49-F238E27FC236}">
                <a16:creationId xmlns:a16="http://schemas.microsoft.com/office/drawing/2014/main" id="{5CC486DE-A30E-A3D7-9F2C-DC902A6E60CB}"/>
              </a:ext>
            </a:extLst>
          </p:cNvPr>
          <p:cNvPicPr>
            <a:picLocks noGrp="1" noChangeAspect="1"/>
          </p:cNvPicPr>
          <p:nvPr>
            <p:ph idx="1"/>
          </p:nvPr>
        </p:nvPicPr>
        <p:blipFill>
          <a:blip r:embed="rId2"/>
          <a:stretch>
            <a:fillRect/>
          </a:stretch>
        </p:blipFill>
        <p:spPr>
          <a:xfrm>
            <a:off x="838200" y="1868129"/>
            <a:ext cx="10515600" cy="3806389"/>
          </a:xfrm>
        </p:spPr>
      </p:pic>
    </p:spTree>
    <p:extLst>
      <p:ext uri="{BB962C8B-B14F-4D97-AF65-F5344CB8AC3E}">
        <p14:creationId xmlns:p14="http://schemas.microsoft.com/office/powerpoint/2010/main" val="1501704305"/>
      </p:ext>
    </p:extLst>
  </p:cSld>
  <p:clrMapOvr>
    <a:masterClrMapping/>
  </p:clrMapOvr>
</p:sld>
</file>

<file path=ppt/theme/theme1.xml><?xml version="1.0" encoding="utf-8"?>
<a:theme xmlns:a="http://schemas.openxmlformats.org/drawingml/2006/main" name="GradientVTI">
  <a:themeElements>
    <a:clrScheme name="Berli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TM04033917[[fn=Berlin]]</Template>
  <TotalTime>275</TotalTime>
  <Words>935</Words>
  <Application>Microsoft Office PowerPoint</Application>
  <PresentationFormat>Widescreen</PresentationFormat>
  <Paragraphs>80</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Consolas</vt:lpstr>
      <vt:lpstr>Univers</vt:lpstr>
      <vt:lpstr>GradientVTI</vt:lpstr>
      <vt:lpstr>Boston Expenses Report</vt:lpstr>
      <vt:lpstr>DataSets Used</vt:lpstr>
      <vt:lpstr>Business Questions</vt:lpstr>
      <vt:lpstr>SCHEMA DIAGRAM</vt:lpstr>
      <vt:lpstr>Employees per Department</vt:lpstr>
      <vt:lpstr>Top Earners by Department</vt:lpstr>
      <vt:lpstr>PowerPoint Presentation</vt:lpstr>
      <vt:lpstr>Yearly Expenses</vt:lpstr>
      <vt:lpstr>Expenses by Department (2018-2023)</vt:lpstr>
      <vt:lpstr>PowerPoint Presentation</vt:lpstr>
      <vt:lpstr>Top Vendors by Business</vt:lpstr>
      <vt:lpstr>PowerPoint Presentation</vt:lpstr>
      <vt:lpstr>Creating SCD 2:</vt:lpstr>
      <vt:lpstr>PowerPoint Presentation</vt:lpstr>
      <vt:lpstr>Procedure:</vt:lpstr>
      <vt:lpstr>SCD 2- EmployeeDIM Table</vt:lpstr>
      <vt:lpstr>PowerPoint Presentation</vt:lpstr>
      <vt:lpstr>PowerPoint Presentation</vt:lpstr>
      <vt:lpstr>EmployeeDIM:</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Expenses Report</dc:title>
  <dc:creator>Lohit Akshant</dc:creator>
  <cp:lastModifiedBy>Lohit Akshant</cp:lastModifiedBy>
  <cp:revision>2</cp:revision>
  <dcterms:created xsi:type="dcterms:W3CDTF">2024-04-21T06:13:55Z</dcterms:created>
  <dcterms:modified xsi:type="dcterms:W3CDTF">2024-04-26T00:42:55Z</dcterms:modified>
</cp:coreProperties>
</file>